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73" r:id="rId2"/>
    <p:sldId id="270" r:id="rId3"/>
    <p:sldId id="294" r:id="rId4"/>
    <p:sldId id="295" r:id="rId5"/>
    <p:sldId id="296" r:id="rId6"/>
    <p:sldId id="297" r:id="rId7"/>
    <p:sldId id="300" r:id="rId8"/>
    <p:sldId id="304" r:id="rId9"/>
    <p:sldId id="299" r:id="rId10"/>
    <p:sldId id="301" r:id="rId11"/>
    <p:sldId id="302" r:id="rId12"/>
    <p:sldId id="303" r:id="rId13"/>
    <p:sldId id="293" r:id="rId14"/>
  </p:sldIdLst>
  <p:sldSz cx="9144000" cy="5143500" type="screen16x9"/>
  <p:notesSz cx="7023100" cy="93091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mbria Math" panose="02040503050406030204" pitchFamily="18" charset="0"/>
      <p:regular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91">
          <p15:clr>
            <a:srgbClr val="A4A3A4"/>
          </p15:clr>
        </p15:guide>
        <p15:guide id="2" orient="horz" pos="2990">
          <p15:clr>
            <a:srgbClr val="A4A3A4"/>
          </p15:clr>
        </p15:guide>
        <p15:guide id="3" orient="horz" pos="899">
          <p15:clr>
            <a:srgbClr val="A4A3A4"/>
          </p15:clr>
        </p15:guide>
        <p15:guide id="4" orient="horz" pos="368">
          <p15:clr>
            <a:srgbClr val="A4A3A4"/>
          </p15:clr>
        </p15:guide>
        <p15:guide id="5" orient="horz" pos="684" userDrawn="1">
          <p15:clr>
            <a:srgbClr val="A4A3A4"/>
          </p15:clr>
        </p15:guide>
        <p15:guide id="6" pos="5549">
          <p15:clr>
            <a:srgbClr val="A4A3A4"/>
          </p15:clr>
        </p15:guide>
        <p15:guide id="7" pos="2882">
          <p15:clr>
            <a:srgbClr val="A4A3A4"/>
          </p15:clr>
        </p15:guide>
        <p15:guide id="8" pos="202">
          <p15:clr>
            <a:srgbClr val="A4A3A4"/>
          </p15:clr>
        </p15:guide>
        <p15:guide id="9" pos="4219">
          <p15:clr>
            <a:srgbClr val="A4A3A4"/>
          </p15:clr>
        </p15:guide>
        <p15:guide id="10" pos="3104">
          <p15:clr>
            <a:srgbClr val="A4A3A4"/>
          </p15:clr>
        </p15:guide>
        <p15:guide id="11" pos="2682">
          <p15:clr>
            <a:srgbClr val="A4A3A4"/>
          </p15:clr>
        </p15:guide>
        <p15:guide id="12" pos="99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001C"/>
    <a:srgbClr val="54585A"/>
    <a:srgbClr val="9EA2A2"/>
    <a:srgbClr val="5F6062"/>
    <a:srgbClr val="424242"/>
    <a:srgbClr val="73AFB6"/>
    <a:srgbClr val="73AF55"/>
    <a:srgbClr val="DB091C"/>
    <a:srgbClr val="002D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EDA77A-2921-42B1-A43F-D78226E2E4A1}" v="1" dt="2023-12-09T17:06:08.4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69" autoAdjust="0"/>
    <p:restoredTop sz="94660"/>
  </p:normalViewPr>
  <p:slideViewPr>
    <p:cSldViewPr snapToGrid="0" snapToObjects="1">
      <p:cViewPr>
        <p:scale>
          <a:sx n="128" d="100"/>
          <a:sy n="128" d="100"/>
        </p:scale>
        <p:origin x="357" y="-51"/>
      </p:cViewPr>
      <p:guideLst>
        <p:guide orient="horz" pos="3191"/>
        <p:guide orient="horz" pos="2990"/>
        <p:guide orient="horz" pos="899"/>
        <p:guide orient="horz" pos="368"/>
        <p:guide orient="horz" pos="684"/>
        <p:guide pos="5549"/>
        <p:guide pos="2882"/>
        <p:guide pos="202"/>
        <p:guide pos="4219"/>
        <p:guide pos="3104"/>
        <p:guide pos="2682"/>
        <p:guide pos="99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elasingha Hitihami Mudiyanselage, Neelanga Chandrajith Thelasingha" userId="d67debf7-c2da-461c-8d10-ba9189376f96" providerId="ADAL" clId="{79D1330F-3DA7-47B9-99BF-7E53F399FFD4}"/>
    <pc:docChg chg="undo custSel addSld delSld modSld">
      <pc:chgData name="Thelasingha Hitihami Mudiyanselage, Neelanga Chandrajith Thelasingha" userId="d67debf7-c2da-461c-8d10-ba9189376f96" providerId="ADAL" clId="{79D1330F-3DA7-47B9-99BF-7E53F399FFD4}" dt="2023-10-24T07:56:17.268" v="2366" actId="403"/>
      <pc:docMkLst>
        <pc:docMk/>
      </pc:docMkLst>
      <pc:sldChg chg="del">
        <pc:chgData name="Thelasingha Hitihami Mudiyanselage, Neelanga Chandrajith Thelasingha" userId="d67debf7-c2da-461c-8d10-ba9189376f96" providerId="ADAL" clId="{79D1330F-3DA7-47B9-99BF-7E53F399FFD4}" dt="2023-10-24T01:42:32.824" v="543" actId="47"/>
        <pc:sldMkLst>
          <pc:docMk/>
          <pc:sldMk cId="1846434189" sldId="268"/>
        </pc:sldMkLst>
      </pc:sldChg>
      <pc:sldChg chg="del">
        <pc:chgData name="Thelasingha Hitihami Mudiyanselage, Neelanga Chandrajith Thelasingha" userId="d67debf7-c2da-461c-8d10-ba9189376f96" providerId="ADAL" clId="{79D1330F-3DA7-47B9-99BF-7E53F399FFD4}" dt="2023-10-24T01:42:33.709" v="544" actId="47"/>
        <pc:sldMkLst>
          <pc:docMk/>
          <pc:sldMk cId="966967087" sldId="269"/>
        </pc:sldMkLst>
      </pc:sldChg>
      <pc:sldChg chg="addSp delSp modSp mod modNotesTx">
        <pc:chgData name="Thelasingha Hitihami Mudiyanselage, Neelanga Chandrajith Thelasingha" userId="d67debf7-c2da-461c-8d10-ba9189376f96" providerId="ADAL" clId="{79D1330F-3DA7-47B9-99BF-7E53F399FFD4}" dt="2023-10-24T02:30:55.095" v="751" actId="20577"/>
        <pc:sldMkLst>
          <pc:docMk/>
          <pc:sldMk cId="1176483331" sldId="270"/>
        </pc:sldMkLst>
        <pc:spChg chg="add mod">
          <ac:chgData name="Thelasingha Hitihami Mudiyanselage, Neelanga Chandrajith Thelasingha" userId="d67debf7-c2da-461c-8d10-ba9189376f96" providerId="ADAL" clId="{79D1330F-3DA7-47B9-99BF-7E53F399FFD4}" dt="2023-10-24T01:44:11.438" v="619" actId="1076"/>
          <ac:spMkLst>
            <pc:docMk/>
            <pc:sldMk cId="1176483331" sldId="270"/>
            <ac:spMk id="2" creationId="{5BE76111-3FE4-BDB5-6437-A96A43D5E816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1:44:11.438" v="619" actId="1076"/>
          <ac:spMkLst>
            <pc:docMk/>
            <pc:sldMk cId="1176483331" sldId="270"/>
            <ac:spMk id="3" creationId="{4E07609E-1C24-E9C1-3640-B2D156127FD6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1:44:11.438" v="619" actId="1076"/>
          <ac:spMkLst>
            <pc:docMk/>
            <pc:sldMk cId="1176483331" sldId="270"/>
            <ac:spMk id="4" creationId="{0290054B-F03A-BE1A-C433-2C4761CF67C2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1:19:51.872" v="131" actId="20577"/>
          <ac:spMkLst>
            <pc:docMk/>
            <pc:sldMk cId="1176483331" sldId="270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2:30:55.095" v="751" actId="20577"/>
          <ac:spMkLst>
            <pc:docMk/>
            <pc:sldMk cId="1176483331" sldId="270"/>
            <ac:spMk id="6" creationId="{00000000-0000-0000-0000-000000000000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1:44:11.438" v="619" actId="1076"/>
          <ac:spMkLst>
            <pc:docMk/>
            <pc:sldMk cId="1176483331" sldId="270"/>
            <ac:spMk id="7" creationId="{B262D77E-8A14-711A-8B1F-498DE2075ED3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1:41:09.456" v="515" actId="478"/>
          <ac:spMkLst>
            <pc:docMk/>
            <pc:sldMk cId="1176483331" sldId="270"/>
            <ac:spMk id="8" creationId="{1D2634F3-DC10-43BB-B16D-F33F25492693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1:44:11.438" v="619" actId="1076"/>
          <ac:spMkLst>
            <pc:docMk/>
            <pc:sldMk cId="1176483331" sldId="270"/>
            <ac:spMk id="9" creationId="{3E28FF95-B1A0-62D2-8C0F-EDB0172192B7}"/>
          </ac:spMkLst>
        </pc:spChg>
      </pc:sldChg>
      <pc:sldChg chg="del">
        <pc:chgData name="Thelasingha Hitihami Mudiyanselage, Neelanga Chandrajith Thelasingha" userId="d67debf7-c2da-461c-8d10-ba9189376f96" providerId="ADAL" clId="{79D1330F-3DA7-47B9-99BF-7E53F399FFD4}" dt="2023-10-24T01:42:27.812" v="540" actId="47"/>
        <pc:sldMkLst>
          <pc:docMk/>
          <pc:sldMk cId="2125646501" sldId="271"/>
        </pc:sldMkLst>
      </pc:sldChg>
      <pc:sldChg chg="modSp mod">
        <pc:chgData name="Thelasingha Hitihami Mudiyanselage, Neelanga Chandrajith Thelasingha" userId="d67debf7-c2da-461c-8d10-ba9189376f96" providerId="ADAL" clId="{79D1330F-3DA7-47B9-99BF-7E53F399FFD4}" dt="2023-10-24T01:19:32.752" v="106" actId="20577"/>
        <pc:sldMkLst>
          <pc:docMk/>
          <pc:sldMk cId="3074254566" sldId="273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1:17:47.619" v="7" actId="20577"/>
          <ac:spMkLst>
            <pc:docMk/>
            <pc:sldMk cId="3074254566" sldId="273"/>
            <ac:spMk id="2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1:19:32.752" v="106" actId="20577"/>
          <ac:spMkLst>
            <pc:docMk/>
            <pc:sldMk cId="3074254566" sldId="273"/>
            <ac:spMk id="3" creationId="{00000000-0000-0000-0000-000000000000}"/>
          </ac:spMkLst>
        </pc:spChg>
      </pc:sldChg>
      <pc:sldChg chg="del">
        <pc:chgData name="Thelasingha Hitihami Mudiyanselage, Neelanga Chandrajith Thelasingha" userId="d67debf7-c2da-461c-8d10-ba9189376f96" providerId="ADAL" clId="{79D1330F-3DA7-47B9-99BF-7E53F399FFD4}" dt="2023-10-24T01:42:35.156" v="548" actId="47"/>
        <pc:sldMkLst>
          <pc:docMk/>
          <pc:sldMk cId="730481534" sldId="275"/>
        </pc:sldMkLst>
      </pc:sldChg>
      <pc:sldChg chg="del">
        <pc:chgData name="Thelasingha Hitihami Mudiyanselage, Neelanga Chandrajith Thelasingha" userId="d67debf7-c2da-461c-8d10-ba9189376f96" providerId="ADAL" clId="{79D1330F-3DA7-47B9-99BF-7E53F399FFD4}" dt="2023-10-24T01:42:33.776" v="546" actId="47"/>
        <pc:sldMkLst>
          <pc:docMk/>
          <pc:sldMk cId="567543585" sldId="278"/>
        </pc:sldMkLst>
      </pc:sldChg>
      <pc:sldChg chg="del">
        <pc:chgData name="Thelasingha Hitihami Mudiyanselage, Neelanga Chandrajith Thelasingha" userId="d67debf7-c2da-461c-8d10-ba9189376f96" providerId="ADAL" clId="{79D1330F-3DA7-47B9-99BF-7E53F399FFD4}" dt="2023-10-24T01:42:33.743" v="545" actId="47"/>
        <pc:sldMkLst>
          <pc:docMk/>
          <pc:sldMk cId="4206884302" sldId="279"/>
        </pc:sldMkLst>
      </pc:sldChg>
      <pc:sldChg chg="del">
        <pc:chgData name="Thelasingha Hitihami Mudiyanselage, Neelanga Chandrajith Thelasingha" userId="d67debf7-c2da-461c-8d10-ba9189376f96" providerId="ADAL" clId="{79D1330F-3DA7-47B9-99BF-7E53F399FFD4}" dt="2023-10-24T01:42:29.274" v="541" actId="47"/>
        <pc:sldMkLst>
          <pc:docMk/>
          <pc:sldMk cId="35472900" sldId="280"/>
        </pc:sldMkLst>
      </pc:sldChg>
      <pc:sldChg chg="del">
        <pc:chgData name="Thelasingha Hitihami Mudiyanselage, Neelanga Chandrajith Thelasingha" userId="d67debf7-c2da-461c-8d10-ba9189376f96" providerId="ADAL" clId="{79D1330F-3DA7-47B9-99BF-7E53F399FFD4}" dt="2023-10-24T01:42:31.245" v="542" actId="47"/>
        <pc:sldMkLst>
          <pc:docMk/>
          <pc:sldMk cId="4017006760" sldId="281"/>
        </pc:sldMkLst>
      </pc:sldChg>
      <pc:sldChg chg="del">
        <pc:chgData name="Thelasingha Hitihami Mudiyanselage, Neelanga Chandrajith Thelasingha" userId="d67debf7-c2da-461c-8d10-ba9189376f96" providerId="ADAL" clId="{79D1330F-3DA7-47B9-99BF-7E53F399FFD4}" dt="2023-10-24T01:42:34.318" v="547" actId="47"/>
        <pc:sldMkLst>
          <pc:docMk/>
          <pc:sldMk cId="2501222032" sldId="282"/>
        </pc:sldMkLst>
      </pc:sldChg>
      <pc:sldChg chg="addSp delSp modSp add mod">
        <pc:chgData name="Thelasingha Hitihami Mudiyanselage, Neelanga Chandrajith Thelasingha" userId="d67debf7-c2da-461c-8d10-ba9189376f96" providerId="ADAL" clId="{79D1330F-3DA7-47B9-99BF-7E53F399FFD4}" dt="2023-10-24T02:33:43.776" v="803" actId="1076"/>
        <pc:sldMkLst>
          <pc:docMk/>
          <pc:sldMk cId="3951621176" sldId="294"/>
        </pc:sldMkLst>
        <pc:spChg chg="del">
          <ac:chgData name="Thelasingha Hitihami Mudiyanselage, Neelanga Chandrajith Thelasingha" userId="d67debf7-c2da-461c-8d10-ba9189376f96" providerId="ADAL" clId="{79D1330F-3DA7-47B9-99BF-7E53F399FFD4}" dt="2023-10-24T02:31:36.592" v="772" actId="478"/>
          <ac:spMkLst>
            <pc:docMk/>
            <pc:sldMk cId="3951621176" sldId="294"/>
            <ac:spMk id="2" creationId="{5BE76111-3FE4-BDB5-6437-A96A43D5E816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2:31:39.116" v="773" actId="478"/>
          <ac:spMkLst>
            <pc:docMk/>
            <pc:sldMk cId="3951621176" sldId="294"/>
            <ac:spMk id="3" creationId="{4E07609E-1C24-E9C1-3640-B2D156127FD6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2:31:39.116" v="773" actId="478"/>
          <ac:spMkLst>
            <pc:docMk/>
            <pc:sldMk cId="3951621176" sldId="294"/>
            <ac:spMk id="4" creationId="{0290054B-F03A-BE1A-C433-2C4761CF67C2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2:31:34.468" v="771" actId="20577"/>
          <ac:spMkLst>
            <pc:docMk/>
            <pc:sldMk cId="3951621176" sldId="294"/>
            <ac:spMk id="6" creationId="{00000000-0000-0000-0000-000000000000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2:31:39.116" v="773" actId="478"/>
          <ac:spMkLst>
            <pc:docMk/>
            <pc:sldMk cId="3951621176" sldId="294"/>
            <ac:spMk id="7" creationId="{B262D77E-8A14-711A-8B1F-498DE2075ED3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2:31:39.116" v="773" actId="478"/>
          <ac:spMkLst>
            <pc:docMk/>
            <pc:sldMk cId="3951621176" sldId="294"/>
            <ac:spMk id="9" creationId="{3E28FF95-B1A0-62D2-8C0F-EDB0172192B7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2:33:31.279" v="800" actId="403"/>
          <ac:spMkLst>
            <pc:docMk/>
            <pc:sldMk cId="3951621176" sldId="294"/>
            <ac:spMk id="10" creationId="{B7D28DED-6635-DEB1-9DE3-F66FDBAE11D5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2:33:43.776" v="803" actId="1076"/>
          <ac:spMkLst>
            <pc:docMk/>
            <pc:sldMk cId="3951621176" sldId="294"/>
            <ac:spMk id="12" creationId="{4BB27DD3-3975-5340-82E0-05C8C3E2AA67}"/>
          </ac:spMkLst>
        </pc:spChg>
      </pc:sldChg>
      <pc:sldChg chg="addSp delSp modSp add mod">
        <pc:chgData name="Thelasingha Hitihami Mudiyanselage, Neelanga Chandrajith Thelasingha" userId="d67debf7-c2da-461c-8d10-ba9189376f96" providerId="ADAL" clId="{79D1330F-3DA7-47B9-99BF-7E53F399FFD4}" dt="2023-10-24T04:58:55.177" v="989" actId="1076"/>
        <pc:sldMkLst>
          <pc:docMk/>
          <pc:sldMk cId="314918754" sldId="295"/>
        </pc:sldMkLst>
        <pc:spChg chg="add del mod">
          <ac:chgData name="Thelasingha Hitihami Mudiyanselage, Neelanga Chandrajith Thelasingha" userId="d67debf7-c2da-461c-8d10-ba9189376f96" providerId="ADAL" clId="{79D1330F-3DA7-47B9-99BF-7E53F399FFD4}" dt="2023-10-24T04:51:19.272" v="969"/>
          <ac:spMkLst>
            <pc:docMk/>
            <pc:sldMk cId="314918754" sldId="295"/>
            <ac:spMk id="2" creationId="{4BD115E1-B5E7-0BCC-A4F1-22A24AFB0DE7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2:42:09.903" v="850" actId="478"/>
          <ac:spMkLst>
            <pc:docMk/>
            <pc:sldMk cId="314918754" sldId="295"/>
            <ac:spMk id="2" creationId="{5BE76111-3FE4-BDB5-6437-A96A43D5E816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2:42:09.903" v="850" actId="478"/>
          <ac:spMkLst>
            <pc:docMk/>
            <pc:sldMk cId="314918754" sldId="295"/>
            <ac:spMk id="3" creationId="{4E07609E-1C24-E9C1-3640-B2D156127FD6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1:19.272" v="969"/>
          <ac:spMkLst>
            <pc:docMk/>
            <pc:sldMk cId="314918754" sldId="295"/>
            <ac:spMk id="3" creationId="{6C2A2672-2C45-286B-688C-4F55EAD5130E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2:42:09.903" v="850" actId="478"/>
          <ac:spMkLst>
            <pc:docMk/>
            <pc:sldMk cId="314918754" sldId="295"/>
            <ac:spMk id="4" creationId="{0290054B-F03A-BE1A-C433-2C4761CF67C2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1:19.272" v="969"/>
          <ac:spMkLst>
            <pc:docMk/>
            <pc:sldMk cId="314918754" sldId="295"/>
            <ac:spMk id="4" creationId="{9C0D7412-F21D-77AA-673A-CEC766F799E9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2:43:48.862" v="922" actId="20577"/>
          <ac:spMkLst>
            <pc:docMk/>
            <pc:sldMk cId="314918754" sldId="295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4:51:08.339" v="967" actId="5793"/>
          <ac:spMkLst>
            <pc:docMk/>
            <pc:sldMk cId="314918754" sldId="295"/>
            <ac:spMk id="6" creationId="{00000000-0000-0000-0000-000000000000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1:19.272" v="969"/>
          <ac:spMkLst>
            <pc:docMk/>
            <pc:sldMk cId="314918754" sldId="295"/>
            <ac:spMk id="7" creationId="{6BE1336D-FF63-0CA2-7816-0299A9BE2E3D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2:42:09.903" v="850" actId="478"/>
          <ac:spMkLst>
            <pc:docMk/>
            <pc:sldMk cId="314918754" sldId="295"/>
            <ac:spMk id="7" creationId="{B262D77E-8A14-711A-8B1F-498DE2075ED3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1:19.272" v="969"/>
          <ac:spMkLst>
            <pc:docMk/>
            <pc:sldMk cId="314918754" sldId="295"/>
            <ac:spMk id="8" creationId="{4CB76A9D-2C1F-DB8C-8F7E-9723CDC7E6D7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2:42:09.903" v="850" actId="478"/>
          <ac:spMkLst>
            <pc:docMk/>
            <pc:sldMk cId="314918754" sldId="295"/>
            <ac:spMk id="9" creationId="{3E28FF95-B1A0-62D2-8C0F-EDB0172192B7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1:19.272" v="969"/>
          <ac:spMkLst>
            <pc:docMk/>
            <pc:sldMk cId="314918754" sldId="295"/>
            <ac:spMk id="9" creationId="{EC643E45-F206-E155-B50D-8740BA9ED00C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2:22.948" v="980" actId="478"/>
          <ac:spMkLst>
            <pc:docMk/>
            <pc:sldMk cId="314918754" sldId="295"/>
            <ac:spMk id="10" creationId="{0010817B-93C0-A3F6-49ED-F9BF0AABF29C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2:22.948" v="980" actId="478"/>
          <ac:spMkLst>
            <pc:docMk/>
            <pc:sldMk cId="314918754" sldId="295"/>
            <ac:spMk id="11" creationId="{0C0531B9-F391-B27C-49CD-B07BC5652C00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2:22.948" v="980" actId="478"/>
          <ac:spMkLst>
            <pc:docMk/>
            <pc:sldMk cId="314918754" sldId="295"/>
            <ac:spMk id="12" creationId="{99BB11CB-7CFA-1368-54E4-786FF4E6C92B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2:22.948" v="980" actId="478"/>
          <ac:spMkLst>
            <pc:docMk/>
            <pc:sldMk cId="314918754" sldId="295"/>
            <ac:spMk id="13" creationId="{788A13A1-BAC8-4592-5A85-94DC428E9BBF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2:22.948" v="980" actId="478"/>
          <ac:spMkLst>
            <pc:docMk/>
            <pc:sldMk cId="314918754" sldId="295"/>
            <ac:spMk id="14" creationId="{54EC851E-64CF-CBBF-AA25-9F86A8823E07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2:22.948" v="980" actId="478"/>
          <ac:spMkLst>
            <pc:docMk/>
            <pc:sldMk cId="314918754" sldId="295"/>
            <ac:spMk id="15" creationId="{D6C34977-A5D7-C5A2-1C2D-FAF9D2940135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8:39.006" v="985" actId="21"/>
          <ac:spMkLst>
            <pc:docMk/>
            <pc:sldMk cId="314918754" sldId="295"/>
            <ac:spMk id="19" creationId="{656ED3F0-47A5-8764-C3DC-09AB0EF67D31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8:39.006" v="985" actId="21"/>
          <ac:spMkLst>
            <pc:docMk/>
            <pc:sldMk cId="314918754" sldId="295"/>
            <ac:spMk id="20" creationId="{BBE20573-F1E7-4A87-1925-4C8CC467702E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8:39.006" v="985" actId="21"/>
          <ac:spMkLst>
            <pc:docMk/>
            <pc:sldMk cId="314918754" sldId="295"/>
            <ac:spMk id="21" creationId="{E6E20DA5-7BC0-BA85-CF8E-DC21E64EF5DC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8:39.006" v="985" actId="21"/>
          <ac:spMkLst>
            <pc:docMk/>
            <pc:sldMk cId="314918754" sldId="295"/>
            <ac:spMk id="22" creationId="{3287F70C-3E8F-7CCC-9C07-477E4E127706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8:39.006" v="985" actId="21"/>
          <ac:spMkLst>
            <pc:docMk/>
            <pc:sldMk cId="314918754" sldId="295"/>
            <ac:spMk id="23" creationId="{462F6EF7-6D74-D634-10EC-00AC8AB5A17C}"/>
          </ac:spMkLst>
        </pc:spChg>
        <pc:spChg chg="add del mod">
          <ac:chgData name="Thelasingha Hitihami Mudiyanselage, Neelanga Chandrajith Thelasingha" userId="d67debf7-c2da-461c-8d10-ba9189376f96" providerId="ADAL" clId="{79D1330F-3DA7-47B9-99BF-7E53F399FFD4}" dt="2023-10-24T04:58:39.006" v="985" actId="21"/>
          <ac:spMkLst>
            <pc:docMk/>
            <pc:sldMk cId="314918754" sldId="295"/>
            <ac:spMk id="24" creationId="{F6B83190-97BC-9EAE-38AD-367A90B6A850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4:58:55.177" v="989" actId="1076"/>
          <ac:spMkLst>
            <pc:docMk/>
            <pc:sldMk cId="314918754" sldId="295"/>
            <ac:spMk id="25" creationId="{08E32C6B-E460-6529-0657-B917ABF1D774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4:58:55.177" v="989" actId="1076"/>
          <ac:spMkLst>
            <pc:docMk/>
            <pc:sldMk cId="314918754" sldId="295"/>
            <ac:spMk id="26" creationId="{A09511CE-8A6A-ABC0-7EF1-C3A57E7314FB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4:58:55.177" v="989" actId="1076"/>
          <ac:spMkLst>
            <pc:docMk/>
            <pc:sldMk cId="314918754" sldId="295"/>
            <ac:spMk id="27" creationId="{E648B586-BBD1-D7A6-42E1-065BA5D510CB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4:58:55.177" v="989" actId="1076"/>
          <ac:spMkLst>
            <pc:docMk/>
            <pc:sldMk cId="314918754" sldId="295"/>
            <ac:spMk id="28" creationId="{2454A414-1EA3-BC97-E535-D67872FF4FA1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4:58:55.177" v="989" actId="1076"/>
          <ac:spMkLst>
            <pc:docMk/>
            <pc:sldMk cId="314918754" sldId="295"/>
            <ac:spMk id="29" creationId="{53DF858C-95B9-2EEA-5665-B18B1C602439}"/>
          </ac:spMkLst>
        </pc:spChg>
        <pc:spChg chg="add mod">
          <ac:chgData name="Thelasingha Hitihami Mudiyanselage, Neelanga Chandrajith Thelasingha" userId="d67debf7-c2da-461c-8d10-ba9189376f96" providerId="ADAL" clId="{79D1330F-3DA7-47B9-99BF-7E53F399FFD4}" dt="2023-10-24T04:58:55.177" v="989" actId="1076"/>
          <ac:spMkLst>
            <pc:docMk/>
            <pc:sldMk cId="314918754" sldId="295"/>
            <ac:spMk id="30" creationId="{2E0E81FC-5081-C14D-81A8-32F8A661E5BB}"/>
          </ac:spMkLst>
        </pc:spChg>
        <pc:picChg chg="add del">
          <ac:chgData name="Thelasingha Hitihami Mudiyanselage, Neelanga Chandrajith Thelasingha" userId="d67debf7-c2da-461c-8d10-ba9189376f96" providerId="ADAL" clId="{79D1330F-3DA7-47B9-99BF-7E53F399FFD4}" dt="2023-10-24T04:52:17.056" v="979" actId="478"/>
          <ac:picMkLst>
            <pc:docMk/>
            <pc:sldMk cId="314918754" sldId="295"/>
            <ac:picMk id="16" creationId="{9416A0D9-0A67-A2AF-29CB-F1D5C70829FA}"/>
          </ac:picMkLst>
        </pc:picChg>
        <pc:picChg chg="add del">
          <ac:chgData name="Thelasingha Hitihami Mudiyanselage, Neelanga Chandrajith Thelasingha" userId="d67debf7-c2da-461c-8d10-ba9189376f96" providerId="ADAL" clId="{79D1330F-3DA7-47B9-99BF-7E53F399FFD4}" dt="2023-10-24T04:52:15.251" v="978"/>
          <ac:picMkLst>
            <pc:docMk/>
            <pc:sldMk cId="314918754" sldId="295"/>
            <ac:picMk id="17" creationId="{FA0D4DDF-72E2-AC8B-8916-774FE8C450C6}"/>
          </ac:picMkLst>
        </pc:picChg>
        <pc:picChg chg="add del mod">
          <ac:chgData name="Thelasingha Hitihami Mudiyanselage, Neelanga Chandrajith Thelasingha" userId="d67debf7-c2da-461c-8d10-ba9189376f96" providerId="ADAL" clId="{79D1330F-3DA7-47B9-99BF-7E53F399FFD4}" dt="2023-10-24T04:58:26.360" v="983" actId="478"/>
          <ac:picMkLst>
            <pc:docMk/>
            <pc:sldMk cId="314918754" sldId="295"/>
            <ac:picMk id="18" creationId="{2C8BFF3E-C227-C735-5F8B-0877FD611F97}"/>
          </ac:picMkLst>
        </pc:picChg>
      </pc:sldChg>
      <pc:sldChg chg="new del">
        <pc:chgData name="Thelasingha Hitihami Mudiyanselage, Neelanga Chandrajith Thelasingha" userId="d67debf7-c2da-461c-8d10-ba9189376f96" providerId="ADAL" clId="{79D1330F-3DA7-47B9-99BF-7E53F399FFD4}" dt="2023-10-24T02:34:03.275" v="805" actId="47"/>
        <pc:sldMkLst>
          <pc:docMk/>
          <pc:sldMk cId="1025812752" sldId="295"/>
        </pc:sldMkLst>
      </pc:sldChg>
      <pc:sldChg chg="delSp modSp new del mod">
        <pc:chgData name="Thelasingha Hitihami Mudiyanselage, Neelanga Chandrajith Thelasingha" userId="d67debf7-c2da-461c-8d10-ba9189376f96" providerId="ADAL" clId="{79D1330F-3DA7-47B9-99BF-7E53F399FFD4}" dt="2023-10-24T05:05:36.156" v="1029" actId="47"/>
        <pc:sldMkLst>
          <pc:docMk/>
          <pc:sldMk cId="2971712469" sldId="296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5:00:17.167" v="1027" actId="20577"/>
          <ac:spMkLst>
            <pc:docMk/>
            <pc:sldMk cId="2971712469" sldId="296"/>
            <ac:spMk id="2" creationId="{24073662-BD16-E0FD-7EF3-C69ED78186CC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5:05:32.366" v="1028" actId="478"/>
          <ac:spMkLst>
            <pc:docMk/>
            <pc:sldMk cId="2971712469" sldId="296"/>
            <ac:spMk id="3" creationId="{FEAB3059-E8E5-78F5-7F5A-7D9CE75B4A99}"/>
          </ac:spMkLst>
        </pc:spChg>
      </pc:sldChg>
      <pc:sldChg chg="delSp modSp add mod modNotesTx">
        <pc:chgData name="Thelasingha Hitihami Mudiyanselage, Neelanga Chandrajith Thelasingha" userId="d67debf7-c2da-461c-8d10-ba9189376f96" providerId="ADAL" clId="{79D1330F-3DA7-47B9-99BF-7E53F399FFD4}" dt="2023-10-24T05:34:37.938" v="1145" actId="20577"/>
        <pc:sldMkLst>
          <pc:docMk/>
          <pc:sldMk cId="3790969493" sldId="296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5:34:37.938" v="1145" actId="20577"/>
          <ac:spMkLst>
            <pc:docMk/>
            <pc:sldMk cId="3790969493" sldId="296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5:14:44.934" v="1103" actId="207"/>
          <ac:spMkLst>
            <pc:docMk/>
            <pc:sldMk cId="3790969493" sldId="296"/>
            <ac:spMk id="6" creationId="{00000000-0000-0000-0000-000000000000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5:05:51.894" v="1049" actId="478"/>
          <ac:spMkLst>
            <pc:docMk/>
            <pc:sldMk cId="3790969493" sldId="296"/>
            <ac:spMk id="10" creationId="{B7D28DED-6635-DEB1-9DE3-F66FDBAE11D5}"/>
          </ac:spMkLst>
        </pc:spChg>
        <pc:spChg chg="del">
          <ac:chgData name="Thelasingha Hitihami Mudiyanselage, Neelanga Chandrajith Thelasingha" userId="d67debf7-c2da-461c-8d10-ba9189376f96" providerId="ADAL" clId="{79D1330F-3DA7-47B9-99BF-7E53F399FFD4}" dt="2023-10-24T05:05:54.307" v="1050" actId="478"/>
          <ac:spMkLst>
            <pc:docMk/>
            <pc:sldMk cId="3790969493" sldId="296"/>
            <ac:spMk id="12" creationId="{4BB27DD3-3975-5340-82E0-05C8C3E2AA67}"/>
          </ac:spMkLst>
        </pc:spChg>
      </pc:sldChg>
      <pc:sldChg chg="new del">
        <pc:chgData name="Thelasingha Hitihami Mudiyanselage, Neelanga Chandrajith Thelasingha" userId="d67debf7-c2da-461c-8d10-ba9189376f96" providerId="ADAL" clId="{79D1330F-3DA7-47B9-99BF-7E53F399FFD4}" dt="2023-10-24T05:18:25.366" v="1105" actId="47"/>
        <pc:sldMkLst>
          <pc:docMk/>
          <pc:sldMk cId="326994607" sldId="297"/>
        </pc:sldMkLst>
      </pc:sldChg>
      <pc:sldChg chg="modSp add mod">
        <pc:chgData name="Thelasingha Hitihami Mudiyanselage, Neelanga Chandrajith Thelasingha" userId="d67debf7-c2da-461c-8d10-ba9189376f96" providerId="ADAL" clId="{79D1330F-3DA7-47B9-99BF-7E53F399FFD4}" dt="2023-10-24T06:17:20.573" v="1313" actId="20577"/>
        <pc:sldMkLst>
          <pc:docMk/>
          <pc:sldMk cId="1316360989" sldId="297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6:17:20.573" v="1313" actId="20577"/>
          <ac:spMkLst>
            <pc:docMk/>
            <pc:sldMk cId="1316360989" sldId="297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09:09.913" v="1287" actId="20577"/>
          <ac:spMkLst>
            <pc:docMk/>
            <pc:sldMk cId="1316360989" sldId="297"/>
            <ac:spMk id="6" creationId="{00000000-0000-0000-0000-000000000000}"/>
          </ac:spMkLst>
        </pc:spChg>
      </pc:sldChg>
      <pc:sldChg chg="new del">
        <pc:chgData name="Thelasingha Hitihami Mudiyanselage, Neelanga Chandrajith Thelasingha" userId="d67debf7-c2da-461c-8d10-ba9189376f96" providerId="ADAL" clId="{79D1330F-3DA7-47B9-99BF-7E53F399FFD4}" dt="2023-10-24T04:44:47.778" v="944" actId="680"/>
        <pc:sldMkLst>
          <pc:docMk/>
          <pc:sldMk cId="2963651649" sldId="297"/>
        </pc:sldMkLst>
      </pc:sldChg>
      <pc:sldChg chg="modSp add del mod">
        <pc:chgData name="Thelasingha Hitihami Mudiyanselage, Neelanga Chandrajith Thelasingha" userId="d67debf7-c2da-461c-8d10-ba9189376f96" providerId="ADAL" clId="{79D1330F-3DA7-47B9-99BF-7E53F399FFD4}" dt="2023-10-24T06:19:14.479" v="1411" actId="47"/>
        <pc:sldMkLst>
          <pc:docMk/>
          <pc:sldMk cId="444039923" sldId="298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6:18:16.006" v="1355" actId="20577"/>
          <ac:spMkLst>
            <pc:docMk/>
            <pc:sldMk cId="444039923" sldId="298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18:59.532" v="1410"/>
          <ac:spMkLst>
            <pc:docMk/>
            <pc:sldMk cId="444039923" sldId="298"/>
            <ac:spMk id="6" creationId="{00000000-0000-0000-0000-000000000000}"/>
          </ac:spMkLst>
        </pc:spChg>
      </pc:sldChg>
      <pc:sldChg chg="new del">
        <pc:chgData name="Thelasingha Hitihami Mudiyanselage, Neelanga Chandrajith Thelasingha" userId="d67debf7-c2da-461c-8d10-ba9189376f96" providerId="ADAL" clId="{79D1330F-3DA7-47B9-99BF-7E53F399FFD4}" dt="2023-10-24T06:09:18.574" v="1288" actId="47"/>
        <pc:sldMkLst>
          <pc:docMk/>
          <pc:sldMk cId="1647800324" sldId="298"/>
        </pc:sldMkLst>
      </pc:sldChg>
      <pc:sldChg chg="modSp add mod">
        <pc:chgData name="Thelasingha Hitihami Mudiyanselage, Neelanga Chandrajith Thelasingha" userId="d67debf7-c2da-461c-8d10-ba9189376f96" providerId="ADAL" clId="{79D1330F-3DA7-47B9-99BF-7E53F399FFD4}" dt="2023-10-24T06:58:48.001" v="1652" actId="20577"/>
        <pc:sldMkLst>
          <pc:docMk/>
          <pc:sldMk cId="770285872" sldId="299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6:12:44.670" v="1304" actId="20577"/>
          <ac:spMkLst>
            <pc:docMk/>
            <pc:sldMk cId="770285872" sldId="299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58:48.001" v="1652" actId="20577"/>
          <ac:spMkLst>
            <pc:docMk/>
            <pc:sldMk cId="770285872" sldId="299"/>
            <ac:spMk id="6" creationId="{00000000-0000-0000-0000-000000000000}"/>
          </ac:spMkLst>
        </pc:spChg>
      </pc:sldChg>
      <pc:sldChg chg="addSp delSp modSp add mod">
        <pc:chgData name="Thelasingha Hitihami Mudiyanselage, Neelanga Chandrajith Thelasingha" userId="d67debf7-c2da-461c-8d10-ba9189376f96" providerId="ADAL" clId="{79D1330F-3DA7-47B9-99BF-7E53F399FFD4}" dt="2023-10-24T06:20:32.396" v="1454" actId="1076"/>
        <pc:sldMkLst>
          <pc:docMk/>
          <pc:sldMk cId="1017492699" sldId="300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6:19:31.085" v="1430" actId="20577"/>
          <ac:spMkLst>
            <pc:docMk/>
            <pc:sldMk cId="1017492699" sldId="300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05.161" v="1449" actId="20577"/>
          <ac:spMkLst>
            <pc:docMk/>
            <pc:sldMk cId="1017492699" sldId="300"/>
            <ac:spMk id="6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21.431" v="1450"/>
          <ac:spMkLst>
            <pc:docMk/>
            <pc:sldMk cId="1017492699" sldId="300"/>
            <ac:spMk id="7" creationId="{108D2264-8107-C896-18C9-A8D40109EBA8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21.431" v="1450"/>
          <ac:spMkLst>
            <pc:docMk/>
            <pc:sldMk cId="1017492699" sldId="300"/>
            <ac:spMk id="8" creationId="{540E44CB-5C2F-C1B1-83A5-85313CB4E552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21.431" v="1450"/>
          <ac:spMkLst>
            <pc:docMk/>
            <pc:sldMk cId="1017492699" sldId="300"/>
            <ac:spMk id="9" creationId="{AC699C9C-B273-605A-E4F7-BF4C5B36F1F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21.431" v="1450"/>
          <ac:spMkLst>
            <pc:docMk/>
            <pc:sldMk cId="1017492699" sldId="300"/>
            <ac:spMk id="10" creationId="{83E067D9-4ABE-0E4F-976C-3710A30F058B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21.431" v="1450"/>
          <ac:spMkLst>
            <pc:docMk/>
            <pc:sldMk cId="1017492699" sldId="300"/>
            <ac:spMk id="11" creationId="{0309D179-4A2A-CAA0-2EFD-21A918587A82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21.431" v="1450"/>
          <ac:spMkLst>
            <pc:docMk/>
            <pc:sldMk cId="1017492699" sldId="300"/>
            <ac:spMk id="12" creationId="{C5F4062F-16FB-B7CE-B8F5-A80E9DBF2A75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21.431" v="1450"/>
          <ac:spMkLst>
            <pc:docMk/>
            <pc:sldMk cId="1017492699" sldId="300"/>
            <ac:spMk id="13" creationId="{AE18C24D-B102-F380-966D-CCFE845B8F8C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21.431" v="1450"/>
          <ac:spMkLst>
            <pc:docMk/>
            <pc:sldMk cId="1017492699" sldId="300"/>
            <ac:spMk id="14" creationId="{48839ADA-285C-C2E9-4865-AB40392AF67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6:20:21.431" v="1450"/>
          <ac:spMkLst>
            <pc:docMk/>
            <pc:sldMk cId="1017492699" sldId="300"/>
            <ac:spMk id="15" creationId="{39832B2F-352C-7A01-8764-265230675FB7}"/>
          </ac:spMkLst>
        </pc:spChg>
        <pc:grpChg chg="add del mod">
          <ac:chgData name="Thelasingha Hitihami Mudiyanselage, Neelanga Chandrajith Thelasingha" userId="d67debf7-c2da-461c-8d10-ba9189376f96" providerId="ADAL" clId="{79D1330F-3DA7-47B9-99BF-7E53F399FFD4}" dt="2023-10-24T06:20:23.657" v="1451"/>
          <ac:grpSpMkLst>
            <pc:docMk/>
            <pc:sldMk cId="1017492699" sldId="300"/>
            <ac:grpSpMk id="2" creationId="{F5B298E7-95BC-9178-A94B-7702EF33BC33}"/>
          </ac:grpSpMkLst>
        </pc:grpChg>
        <pc:grpChg chg="mod">
          <ac:chgData name="Thelasingha Hitihami Mudiyanselage, Neelanga Chandrajith Thelasingha" userId="d67debf7-c2da-461c-8d10-ba9189376f96" providerId="ADAL" clId="{79D1330F-3DA7-47B9-99BF-7E53F399FFD4}" dt="2023-10-24T06:20:21.431" v="1450"/>
          <ac:grpSpMkLst>
            <pc:docMk/>
            <pc:sldMk cId="1017492699" sldId="300"/>
            <ac:grpSpMk id="3" creationId="{13B7CE76-5051-B487-19C7-256776B31DF2}"/>
          </ac:grpSpMkLst>
        </pc:grpChg>
        <pc:picChg chg="add mod">
          <ac:chgData name="Thelasingha Hitihami Mudiyanselage, Neelanga Chandrajith Thelasingha" userId="d67debf7-c2da-461c-8d10-ba9189376f96" providerId="ADAL" clId="{79D1330F-3DA7-47B9-99BF-7E53F399FFD4}" dt="2023-10-24T06:20:32.396" v="1454" actId="1076"/>
          <ac:picMkLst>
            <pc:docMk/>
            <pc:sldMk cId="1017492699" sldId="300"/>
            <ac:picMk id="28" creationId="{5542FD8F-698F-4487-E4DB-E8799A3B97BE}"/>
          </ac:picMkLst>
        </pc:pic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4" creationId="{61BBCD7B-F3F8-9EDA-3071-0ADB9DF480FC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16" creationId="{C9698379-8EDB-DEB8-EB84-7CC358F009A1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17" creationId="{A0FC4C0A-FF19-57AF-BA8A-617DCD07B934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18" creationId="{2CC798B4-F213-FAC1-3F3C-860E41D40D29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19" creationId="{3D6CB1B5-E503-A26F-1D02-84D3D2B7140A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20" creationId="{C7D7A7C7-C11E-1708-A50A-652CC909D383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21" creationId="{E3D346FD-8A27-57D7-0B1F-26D561018C6F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22" creationId="{F3586D35-4404-A8B3-4551-FBAF1DD9A6D2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23" creationId="{85BC1E01-87B0-372D-180C-D34BD14C2108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24" creationId="{B6201AC9-E83C-C7CE-9C92-53D6F142D5E8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25" creationId="{2575A965-975D-2D29-91D8-8AAC67AB9D7F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26" creationId="{0BE37726-6AAA-8FAA-77EB-2B5DCCA58E10}"/>
          </ac:cxnSpMkLst>
        </pc:cxnChg>
        <pc:cxnChg chg="mod">
          <ac:chgData name="Thelasingha Hitihami Mudiyanselage, Neelanga Chandrajith Thelasingha" userId="d67debf7-c2da-461c-8d10-ba9189376f96" providerId="ADAL" clId="{79D1330F-3DA7-47B9-99BF-7E53F399FFD4}" dt="2023-10-24T06:20:21.431" v="1450"/>
          <ac:cxnSpMkLst>
            <pc:docMk/>
            <pc:sldMk cId="1017492699" sldId="300"/>
            <ac:cxnSpMk id="27" creationId="{3545A0A1-0C6A-1047-22D7-2B64CA055A52}"/>
          </ac:cxnSpMkLst>
        </pc:cxnChg>
      </pc:sldChg>
      <pc:sldChg chg="modSp add mod">
        <pc:chgData name="Thelasingha Hitihami Mudiyanselage, Neelanga Chandrajith Thelasingha" userId="d67debf7-c2da-461c-8d10-ba9189376f96" providerId="ADAL" clId="{79D1330F-3DA7-47B9-99BF-7E53F399FFD4}" dt="2023-10-24T07:30:27.962" v="1867" actId="20577"/>
        <pc:sldMkLst>
          <pc:docMk/>
          <pc:sldMk cId="3502544466" sldId="301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7:30:27.962" v="1867" actId="20577"/>
          <ac:spMkLst>
            <pc:docMk/>
            <pc:sldMk cId="3502544466" sldId="301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7:30:13.900" v="1844" actId="15"/>
          <ac:spMkLst>
            <pc:docMk/>
            <pc:sldMk cId="3502544466" sldId="301"/>
            <ac:spMk id="6" creationId="{00000000-0000-0000-0000-000000000000}"/>
          </ac:spMkLst>
        </pc:spChg>
      </pc:sldChg>
      <pc:sldChg chg="new del">
        <pc:chgData name="Thelasingha Hitihami Mudiyanselage, Neelanga Chandrajith Thelasingha" userId="d67debf7-c2da-461c-8d10-ba9189376f96" providerId="ADAL" clId="{79D1330F-3DA7-47B9-99BF-7E53F399FFD4}" dt="2023-10-24T06:57:15.868" v="1545" actId="47"/>
        <pc:sldMkLst>
          <pc:docMk/>
          <pc:sldMk cId="4173267516" sldId="301"/>
        </pc:sldMkLst>
      </pc:sldChg>
      <pc:sldChg chg="add del">
        <pc:chgData name="Thelasingha Hitihami Mudiyanselage, Neelanga Chandrajith Thelasingha" userId="d67debf7-c2da-461c-8d10-ba9189376f96" providerId="ADAL" clId="{79D1330F-3DA7-47B9-99BF-7E53F399FFD4}" dt="2023-10-24T07:07:51.903" v="1672"/>
        <pc:sldMkLst>
          <pc:docMk/>
          <pc:sldMk cId="1207269080" sldId="302"/>
        </pc:sldMkLst>
      </pc:sldChg>
      <pc:sldChg chg="new del">
        <pc:chgData name="Thelasingha Hitihami Mudiyanselage, Neelanga Chandrajith Thelasingha" userId="d67debf7-c2da-461c-8d10-ba9189376f96" providerId="ADAL" clId="{79D1330F-3DA7-47B9-99BF-7E53F399FFD4}" dt="2023-10-24T07:51:39.140" v="1869" actId="47"/>
        <pc:sldMkLst>
          <pc:docMk/>
          <pc:sldMk cId="2968705405" sldId="302"/>
        </pc:sldMkLst>
      </pc:sldChg>
      <pc:sldChg chg="modSp add mod">
        <pc:chgData name="Thelasingha Hitihami Mudiyanselage, Neelanga Chandrajith Thelasingha" userId="d67debf7-c2da-461c-8d10-ba9189376f96" providerId="ADAL" clId="{79D1330F-3DA7-47B9-99BF-7E53F399FFD4}" dt="2023-10-24T07:54:49.434" v="2318" actId="20577"/>
        <pc:sldMkLst>
          <pc:docMk/>
          <pc:sldMk cId="3674660611" sldId="302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7:51:51.684" v="1891" actId="20577"/>
          <ac:spMkLst>
            <pc:docMk/>
            <pc:sldMk cId="3674660611" sldId="302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7:54:49.434" v="2318" actId="20577"/>
          <ac:spMkLst>
            <pc:docMk/>
            <pc:sldMk cId="3674660611" sldId="302"/>
            <ac:spMk id="6" creationId="{00000000-0000-0000-0000-000000000000}"/>
          </ac:spMkLst>
        </pc:spChg>
      </pc:sldChg>
      <pc:sldChg chg="modSp new del mod">
        <pc:chgData name="Thelasingha Hitihami Mudiyanselage, Neelanga Chandrajith Thelasingha" userId="d67debf7-c2da-461c-8d10-ba9189376f96" providerId="ADAL" clId="{79D1330F-3DA7-47B9-99BF-7E53F399FFD4}" dt="2023-10-24T07:55:04.911" v="2331" actId="680"/>
        <pc:sldMkLst>
          <pc:docMk/>
          <pc:sldMk cId="2819825268" sldId="303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7:55:04.079" v="2330" actId="20577"/>
          <ac:spMkLst>
            <pc:docMk/>
            <pc:sldMk cId="2819825268" sldId="303"/>
            <ac:spMk id="3" creationId="{4BF7727A-BD30-3187-2931-CB64428E16A3}"/>
          </ac:spMkLst>
        </pc:spChg>
      </pc:sldChg>
      <pc:sldChg chg="modSp add mod">
        <pc:chgData name="Thelasingha Hitihami Mudiyanselage, Neelanga Chandrajith Thelasingha" userId="d67debf7-c2da-461c-8d10-ba9189376f96" providerId="ADAL" clId="{79D1330F-3DA7-47B9-99BF-7E53F399FFD4}" dt="2023-10-24T07:56:17.268" v="2366" actId="403"/>
        <pc:sldMkLst>
          <pc:docMk/>
          <pc:sldMk cId="3850770012" sldId="303"/>
        </pc:sldMkLst>
        <pc:spChg chg="mod">
          <ac:chgData name="Thelasingha Hitihami Mudiyanselage, Neelanga Chandrajith Thelasingha" userId="d67debf7-c2da-461c-8d10-ba9189376f96" providerId="ADAL" clId="{79D1330F-3DA7-47B9-99BF-7E53F399FFD4}" dt="2023-10-24T07:55:14.221" v="2342" actId="20577"/>
          <ac:spMkLst>
            <pc:docMk/>
            <pc:sldMk cId="3850770012" sldId="303"/>
            <ac:spMk id="5" creationId="{00000000-0000-0000-0000-000000000000}"/>
          </ac:spMkLst>
        </pc:spChg>
        <pc:spChg chg="mod">
          <ac:chgData name="Thelasingha Hitihami Mudiyanselage, Neelanga Chandrajith Thelasingha" userId="d67debf7-c2da-461c-8d10-ba9189376f96" providerId="ADAL" clId="{79D1330F-3DA7-47B9-99BF-7E53F399FFD4}" dt="2023-10-24T07:56:17.268" v="2366" actId="403"/>
          <ac:spMkLst>
            <pc:docMk/>
            <pc:sldMk cId="3850770012" sldId="303"/>
            <ac:spMk id="6" creationId="{00000000-0000-0000-0000-000000000000}"/>
          </ac:spMkLst>
        </pc:spChg>
      </pc:sldChg>
    </pc:docChg>
  </pc:docChgLst>
  <pc:docChgLst>
    <pc:chgData name="Thelasingha Hitihami Mudiyanselage, Neelanga Chandrajith Thelasingha" userId="d67debf7-c2da-461c-8d10-ba9189376f96" providerId="ADAL" clId="{54EDA77A-2921-42B1-A43F-D78226E2E4A1}"/>
    <pc:docChg chg="custSel addSld modSld">
      <pc:chgData name="Thelasingha Hitihami Mudiyanselage, Neelanga Chandrajith Thelasingha" userId="d67debf7-c2da-461c-8d10-ba9189376f96" providerId="ADAL" clId="{54EDA77A-2921-42B1-A43F-D78226E2E4A1}" dt="2023-12-09T17:39:04.410" v="63" actId="1076"/>
      <pc:docMkLst>
        <pc:docMk/>
      </pc:docMkLst>
      <pc:sldChg chg="modSp mod">
        <pc:chgData name="Thelasingha Hitihami Mudiyanselage, Neelanga Chandrajith Thelasingha" userId="d67debf7-c2da-461c-8d10-ba9189376f96" providerId="ADAL" clId="{54EDA77A-2921-42B1-A43F-D78226E2E4A1}" dt="2023-12-09T17:37:29.918" v="60" actId="20577"/>
        <pc:sldMkLst>
          <pc:docMk/>
          <pc:sldMk cId="770285872" sldId="299"/>
        </pc:sldMkLst>
        <pc:spChg chg="mod">
          <ac:chgData name="Thelasingha Hitihami Mudiyanselage, Neelanga Chandrajith Thelasingha" userId="d67debf7-c2da-461c-8d10-ba9189376f96" providerId="ADAL" clId="{54EDA77A-2921-42B1-A43F-D78226E2E4A1}" dt="2023-12-09T17:37:29.918" v="60" actId="20577"/>
          <ac:spMkLst>
            <pc:docMk/>
            <pc:sldMk cId="770285872" sldId="299"/>
            <ac:spMk id="6" creationId="{00000000-0000-0000-0000-000000000000}"/>
          </ac:spMkLst>
        </pc:spChg>
      </pc:sldChg>
      <pc:sldChg chg="addSp modSp add mod">
        <pc:chgData name="Thelasingha Hitihami Mudiyanselage, Neelanga Chandrajith Thelasingha" userId="d67debf7-c2da-461c-8d10-ba9189376f96" providerId="ADAL" clId="{54EDA77A-2921-42B1-A43F-D78226E2E4A1}" dt="2023-12-09T17:39:04.410" v="63" actId="1076"/>
        <pc:sldMkLst>
          <pc:docMk/>
          <pc:sldMk cId="2527969043" sldId="304"/>
        </pc:sldMkLst>
        <pc:spChg chg="add mod">
          <ac:chgData name="Thelasingha Hitihami Mudiyanselage, Neelanga Chandrajith Thelasingha" userId="d67debf7-c2da-461c-8d10-ba9189376f96" providerId="ADAL" clId="{54EDA77A-2921-42B1-A43F-D78226E2E4A1}" dt="2023-12-09T17:39:04.410" v="63" actId="1076"/>
          <ac:spMkLst>
            <pc:docMk/>
            <pc:sldMk cId="2527969043" sldId="304"/>
            <ac:spMk id="2" creationId="{13D0E548-7C73-0930-070D-B7A938476E70}"/>
          </ac:spMkLst>
        </pc:spChg>
        <pc:picChg chg="mod">
          <ac:chgData name="Thelasingha Hitihami Mudiyanselage, Neelanga Chandrajith Thelasingha" userId="d67debf7-c2da-461c-8d10-ba9189376f96" providerId="ADAL" clId="{54EDA77A-2921-42B1-A43F-D78226E2E4A1}" dt="2023-12-09T17:38:55.615" v="61" actId="1076"/>
          <ac:picMkLst>
            <pc:docMk/>
            <pc:sldMk cId="2527969043" sldId="304"/>
            <ac:picMk id="28" creationId="{5542FD8F-698F-4487-E4DB-E8799A3B97B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758C1689-538F-8E40-B75C-43A8463C0CF3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5E5CFDAB-82E0-D844-A597-1375485DF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325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8A8CF18A-D50A-5449-86F1-896D3E722AEB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698500"/>
            <a:ext cx="62039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3"/>
            <a:ext cx="5618480" cy="4189095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29"/>
            <a:ext cx="3043343" cy="465455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EB3DA8EE-BE46-464A-B9ED-639C808FE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75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4812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Each hazard has features that can be measured in addition to it occurrence .  (severity of an earthquake, rainfall amount, snowfall inches)</a:t>
            </a:r>
            <a:br>
              <a:rPr lang="en-US" sz="1200" dirty="0"/>
            </a:br>
            <a:r>
              <a:rPr lang="en-US" sz="1200" dirty="0"/>
              <a:t>Therefore, it can be represented by a marked point process (Li, 2021).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This can be an exponentially decaying terms to represent decaying excitation.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102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Each hazard has features that can be measured in addition to it occurrence .  (severity of an earthquake, rainfall amount, snowfall inches)</a:t>
            </a:r>
            <a:br>
              <a:rPr lang="en-US" sz="1200" dirty="0"/>
            </a:br>
            <a:r>
              <a:rPr lang="en-US" sz="1200" dirty="0"/>
              <a:t>Therefore, it can be represented by a marked point process (Li, 2021).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This can be an exponentially decaying terms to represent decaying excitation.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542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Each hazard has features that can be measured in addition to it occurrence .  (severity of an earthquake, rainfall amount, snowfall inches)</a:t>
            </a:r>
            <a:br>
              <a:rPr lang="en-US" sz="1200" dirty="0"/>
            </a:br>
            <a:r>
              <a:rPr lang="en-US" sz="1200" dirty="0"/>
              <a:t>Therefore, it can be represented by a marked point process (Li, 2021).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This can be an exponentially decaying terms to represent decaying excitation.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207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77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Health, national security, well </a:t>
            </a:r>
            <a:r>
              <a:rPr lang="en-US" dirty="0" err="1"/>
              <a:t>beign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48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54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Health, national security, well </a:t>
            </a:r>
            <a:r>
              <a:rPr lang="en-US" dirty="0" err="1"/>
              <a:t>beign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918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Each hazard has features that can be measured in addition to it occurrence .  (severity of an earthquake, rainfall amount, snowfall inches)</a:t>
            </a:r>
            <a:br>
              <a:rPr lang="en-US" sz="1200" dirty="0"/>
            </a:br>
            <a:r>
              <a:rPr lang="en-US" sz="1200" dirty="0"/>
              <a:t>Therefore, it can be represented by a marked point process (Li, 2021).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This can be an exponentially decaying terms to represent decaying excitation.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515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Each hazard has features that can be measured in addition to it occurrence .  (severity of an earthquake, rainfall amount, snowfall inches)</a:t>
            </a:r>
            <a:br>
              <a:rPr lang="en-US" sz="1200" dirty="0"/>
            </a:br>
            <a:r>
              <a:rPr lang="en-US" sz="1200" dirty="0"/>
              <a:t>Therefore, it can be represented by a marked point process (Li, 2021).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This can be an exponentially decaying terms to represent decaying excitation.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670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Each hazard has features that can be measured in addition to it occurrence .  (severity of an earthquake, rainfall amount, snowfall inches)</a:t>
            </a:r>
            <a:br>
              <a:rPr lang="en-US" sz="1200" dirty="0"/>
            </a:br>
            <a:r>
              <a:rPr lang="en-US" sz="1200" dirty="0"/>
              <a:t>Therefore, it can be represented by a marked point process (Li, 2021).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This can be an exponentially decaying terms to represent decaying excitation.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199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Each hazard has features that can be measured in addition to it occurrence .  (severity of an earthquake, rainfall amount, snowfall inches)</a:t>
            </a:r>
            <a:br>
              <a:rPr lang="en-US" sz="1200" dirty="0"/>
            </a:br>
            <a:r>
              <a:rPr lang="en-US" sz="1200" dirty="0"/>
              <a:t>Therefore, it can be represented by a marked point process (Li, 2021).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This can be an exponentially decaying terms to represent decaying excitation.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8852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9575" y="698500"/>
            <a:ext cx="6203950" cy="34909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Each hazard has features that can be measured in addition to it occurrence .  (severity of an earthquake, rainfall amount, snowfall inches)</a:t>
            </a:r>
            <a:br>
              <a:rPr lang="en-US" sz="1200" dirty="0"/>
            </a:br>
            <a:r>
              <a:rPr lang="en-US" sz="1200" dirty="0"/>
              <a:t>Therefore, it can be represented by a marked point process (Li, 2021). </a:t>
            </a:r>
            <a:br>
              <a:rPr lang="en-US" sz="1200" dirty="0"/>
            </a:br>
            <a:br>
              <a:rPr lang="en-US" sz="1200" dirty="0"/>
            </a:br>
            <a:r>
              <a:rPr lang="en-US" sz="1200" dirty="0"/>
              <a:t>This can be an exponentially decaying terms to represent decaying excitation.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3DA8EE-BE46-464A-B9ED-639C808FE5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609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-1" y="0"/>
            <a:ext cx="9144001" cy="5143500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9144000" cy="5143500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0" y="954412"/>
            <a:ext cx="9144000" cy="543049"/>
          </a:xfrm>
          <a:prstGeom prst="rect">
            <a:avLst/>
          </a:prstGeom>
        </p:spPr>
        <p:txBody>
          <a:bodyPr/>
          <a:lstStyle>
            <a:lvl1pPr>
              <a:defRPr sz="5000" b="1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0" y="2500263"/>
            <a:ext cx="9144000" cy="822325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z="1800" dirty="0"/>
              <a:t>DEPARTMENT OR SUBTITLE</a:t>
            </a:r>
          </a:p>
          <a:p>
            <a:r>
              <a:rPr lang="en-US" sz="1800" dirty="0"/>
              <a:t>XX/XX/XX</a:t>
            </a:r>
          </a:p>
        </p:txBody>
      </p:sp>
      <p:pic>
        <p:nvPicPr>
          <p:cNvPr id="12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4578" y="3913034"/>
            <a:ext cx="3434841" cy="833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029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"/>
            <a:ext cx="9144000" cy="4779168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14256" y="840664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50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10" name="Rectangle 9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12/8/2023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1399388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14256" y="840664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50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Divider Slide 1</a:t>
            </a:r>
            <a:br>
              <a:rPr lang="en-US" dirty="0"/>
            </a:br>
            <a:r>
              <a:rPr lang="en-US" dirty="0"/>
              <a:t>Two Lines Max</a:t>
            </a:r>
          </a:p>
        </p:txBody>
      </p:sp>
      <p:sp>
        <p:nvSpPr>
          <p:cNvPr id="8" name="Rectangle 7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12/8/2023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7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1180058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1" y="0"/>
            <a:ext cx="9144001" cy="5143500"/>
          </a:xfrm>
          <a:prstGeom prst="rect">
            <a:avLst/>
          </a:prstGeom>
          <a:solidFill>
            <a:srgbClr val="54585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1">
                <a:lumMod val="65000"/>
                <a:lumOff val="35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31" t="18761" r="3331" b="4881"/>
          <a:stretch/>
        </p:blipFill>
        <p:spPr>
          <a:xfrm>
            <a:off x="-1" y="0"/>
            <a:ext cx="9144000" cy="5143500"/>
          </a:xfrm>
          <a:prstGeom prst="rect">
            <a:avLst/>
          </a:prstGeom>
          <a:effectLst/>
        </p:spPr>
      </p:pic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70" y="1950706"/>
            <a:ext cx="5118055" cy="124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4446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1" y="0"/>
            <a:ext cx="9144001" cy="5143500"/>
          </a:xfrm>
          <a:prstGeom prst="rect">
            <a:avLst/>
          </a:prstGeom>
          <a:solidFill>
            <a:srgbClr val="D6001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C:\Users\gardel2\Desktop\Brand Approval Reference\Rensselaer Logo Layered Files\RF0010-01 Rensselaer Large Logo\RGB\PNGs\RF0010-01 Rensselaer Large Logo-with Tagline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2970" y="1950706"/>
            <a:ext cx="5118055" cy="1242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594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2371988"/>
            <a:ext cx="9144000" cy="2782206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16322" y="2662273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48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41489" y="4384549"/>
            <a:ext cx="8315851" cy="4570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400" kern="500" spc="24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XX/XX/XX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175" y="2333419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C:\Users\gardel2\Desktop\Brand Approval Reference\Rensselaer Logo Layered Files\RF0010-01 Rensselaer Large Logo\CMYK\PNGs\RF0010-01 Rensselaer Large Logo-with Tagline CMYK-TwoColor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black">
          <a:xfrm>
            <a:off x="320675" y="584200"/>
            <a:ext cx="3665627" cy="88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90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hoto-1442406964439-e46ab8eff7c4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1" t="14075" r="5310"/>
          <a:stretch/>
        </p:blipFill>
        <p:spPr>
          <a:xfrm>
            <a:off x="-1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16322" y="2207832"/>
            <a:ext cx="8315851" cy="543049"/>
          </a:xfrm>
          <a:prstGeom prst="rect">
            <a:avLst/>
          </a:prstGeom>
          <a:ln>
            <a:noFill/>
          </a:ln>
        </p:spPr>
        <p:txBody>
          <a:bodyPr/>
          <a:lstStyle>
            <a:lvl1pPr algn="l">
              <a:defRPr sz="4800" b="1" spc="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Presentation Title Slide </a:t>
            </a:r>
            <a:br>
              <a:rPr lang="en-US" dirty="0"/>
            </a:br>
            <a:r>
              <a:rPr lang="en-US" dirty="0"/>
              <a:t>Two Line Max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41489" y="3849351"/>
            <a:ext cx="8315851" cy="457076"/>
          </a:xfrm>
          <a:prstGeom prst="rect">
            <a:avLst/>
          </a:prstGeom>
          <a:ln>
            <a:noFill/>
          </a:ln>
        </p:spPr>
        <p:txBody>
          <a:bodyPr/>
          <a:lstStyle>
            <a:lvl1pPr marL="0" indent="0" algn="l">
              <a:buNone/>
              <a:defRPr sz="1400" kern="500" spc="240" baseline="0">
                <a:solidFill>
                  <a:srgbClr val="FFFFFF"/>
                </a:solidFill>
                <a:effectLst/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DEPARTMENT OR SUBTITLE     |    11/30/17</a:t>
            </a:r>
          </a:p>
        </p:txBody>
      </p:sp>
      <p:pic>
        <p:nvPicPr>
          <p:cNvPr id="3075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75" y="4398000"/>
            <a:ext cx="2032107" cy="379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7776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/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12/8/2023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24416" y="202610"/>
            <a:ext cx="8324645" cy="394288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chemeClr val="tx1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chemeClr val="tx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224416" y="788979"/>
            <a:ext cx="6257925" cy="1828800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4276122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572000" y="596898"/>
            <a:ext cx="4572000" cy="413821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24416" y="202609"/>
            <a:ext cx="8324645" cy="39428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5F6062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12/8/2023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9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20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24416" y="781050"/>
            <a:ext cx="6257925" cy="208520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121093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9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-1" y="596898"/>
            <a:ext cx="4572000" cy="4138219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224416" y="202609"/>
            <a:ext cx="8324645" cy="394289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rgbClr val="DB091C"/>
              </a:buClr>
              <a:buFont typeface="Wingdings" panose="05000000000000000000" pitchFamily="2" charset="2"/>
              <a:buChar char="§"/>
              <a:defRPr sz="1800" baseline="0">
                <a:solidFill>
                  <a:srgbClr val="5F6062"/>
                </a:solidFill>
              </a:defRPr>
            </a:lvl2pPr>
            <a:lvl3pPr marL="398463" indent="-171450">
              <a:spcBef>
                <a:spcPts val="600"/>
              </a:spcBef>
              <a:buClr>
                <a:srgbClr val="DB091C"/>
              </a:buClr>
              <a:buFont typeface="Arial" panose="020B0604020202020204" pitchFamily="34" charset="0"/>
              <a:buChar char="−"/>
              <a:defRPr sz="1400" baseline="0">
                <a:solidFill>
                  <a:srgbClr val="5F6062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12/8/2023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0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21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4815282" y="774693"/>
            <a:ext cx="4074718" cy="2091562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38783292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orient="horz" pos="46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-1" y="0"/>
            <a:ext cx="9144001" cy="4792905"/>
          </a:xfrm>
          <a:prstGeom prst="rect">
            <a:avLst/>
          </a:prstGeom>
          <a:solidFill>
            <a:srgbClr val="54585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24416" y="202610"/>
            <a:ext cx="8324645" cy="394288"/>
          </a:xfrm>
          <a:prstGeom prst="rect">
            <a:avLst/>
          </a:prstGeom>
        </p:spPr>
        <p:txBody>
          <a:bodyPr vert="horz"/>
          <a:lstStyle>
            <a:lvl1pPr marL="0" indent="0">
              <a:spcAft>
                <a:spcPts val="1800"/>
              </a:spcAft>
              <a:buFontTx/>
              <a:buNone/>
              <a:defRPr sz="1800" b="0" spc="100" baseline="0">
                <a:solidFill>
                  <a:srgbClr val="9EA2A2"/>
                </a:solidFill>
              </a:defRPr>
            </a:lvl1pPr>
            <a:lvl2pPr marL="169863" indent="-169863">
              <a:spcBef>
                <a:spcPts val="2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800" baseline="0">
                <a:solidFill>
                  <a:schemeClr val="bg1"/>
                </a:solidFill>
              </a:defRPr>
            </a:lvl2pPr>
            <a:lvl3pPr marL="398463" indent="-171450">
              <a:spcBef>
                <a:spcPts val="600"/>
              </a:spcBef>
              <a:buClr>
                <a:schemeClr val="bg1"/>
              </a:buClr>
              <a:buFont typeface="Arial" panose="020B0604020202020204" pitchFamily="34" charset="0"/>
              <a:buChar char="−"/>
              <a:defRPr sz="1400" baseline="0">
                <a:solidFill>
                  <a:schemeClr val="bg1"/>
                </a:solidFill>
              </a:defRPr>
            </a:lvl3pPr>
            <a:lvl4pPr>
              <a:defRPr>
                <a:solidFill>
                  <a:srgbClr val="424242"/>
                </a:solidFill>
              </a:defRPr>
            </a:lvl4pPr>
            <a:lvl5pPr>
              <a:defRPr>
                <a:solidFill>
                  <a:srgbClr val="424242"/>
                </a:solidFill>
              </a:defRPr>
            </a:lvl5pPr>
          </a:lstStyle>
          <a:p>
            <a:pPr lvl="0"/>
            <a:r>
              <a:rPr lang="en-US" dirty="0"/>
              <a:t>LEVEL 1 – ARIAL 18 PT – LIGHT GRAY (158/162/162)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0" y="596897"/>
            <a:ext cx="91440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12/8/2023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23838" y="767299"/>
            <a:ext cx="5113337" cy="1902085"/>
          </a:xfrm>
          <a:prstGeom prst="rect">
            <a:avLst/>
          </a:prstGeom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marL="225425" marR="0" lvl="1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prstClr val="white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2 – Arial 18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  <a:p>
            <a:pPr marL="461963" marR="0" lvl="2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prstClr val="white"/>
              </a:buClr>
              <a:buSzTx/>
              <a:buFont typeface="Arial" panose="020B0604020202020204" pitchFamily="34" charset="0"/>
              <a:buChar char="−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Level 3 – Arial 14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pt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– Black</a:t>
            </a:r>
          </a:p>
        </p:txBody>
      </p:sp>
    </p:spTree>
    <p:extLst>
      <p:ext uri="{BB962C8B-B14F-4D97-AF65-F5344CB8AC3E}">
        <p14:creationId xmlns:p14="http://schemas.microsoft.com/office/powerpoint/2010/main" val="2176600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473511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0253" y="3206125"/>
            <a:ext cx="8229600" cy="857250"/>
          </a:xfrm>
          <a:prstGeom prst="rect">
            <a:avLst/>
          </a:prstGeom>
        </p:spPr>
        <p:txBody>
          <a:bodyPr vert="horz"/>
          <a:lstStyle>
            <a:lvl1pPr algn="l">
              <a:defRPr sz="5400"/>
            </a:lvl1pPr>
          </a:lstStyle>
          <a:p>
            <a:pPr>
              <a:lnSpc>
                <a:spcPct val="80000"/>
              </a:lnSpc>
            </a:pPr>
            <a:r>
              <a:rPr lang="en-US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“</a:t>
            </a: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This is an excellent location </a:t>
            </a:r>
            <a:b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3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for a quote.</a:t>
            </a:r>
            <a:r>
              <a:rPr lang="en-US" sz="44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”</a:t>
            </a:r>
          </a:p>
        </p:txBody>
      </p:sp>
      <p:sp>
        <p:nvSpPr>
          <p:cNvPr id="9" name="Rectangle 8"/>
          <p:cNvSpPr/>
          <p:nvPr userDrawn="1"/>
        </p:nvSpPr>
        <p:spPr bwMode="black">
          <a:xfrm>
            <a:off x="-1" y="4613098"/>
            <a:ext cx="9144001" cy="546524"/>
          </a:xfrm>
          <a:prstGeom prst="rect">
            <a:avLst/>
          </a:prstGeom>
          <a:solidFill>
            <a:srgbClr val="DB09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12/8/2023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7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8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2056945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black">
          <a:xfrm>
            <a:off x="0" y="2371988"/>
            <a:ext cx="9144000" cy="2771512"/>
          </a:xfrm>
          <a:prstGeom prst="rect">
            <a:avLst/>
          </a:prstGeom>
          <a:solidFill>
            <a:srgbClr val="D6001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3175" y="2333419"/>
            <a:ext cx="9144000" cy="0"/>
          </a:xfrm>
          <a:prstGeom prst="line">
            <a:avLst/>
          </a:prstGeom>
          <a:ln w="6350">
            <a:solidFill>
              <a:srgbClr val="D6001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 userDrawn="1"/>
        </p:nvSpPr>
        <p:spPr>
          <a:xfrm>
            <a:off x="214255" y="562085"/>
            <a:ext cx="8315851" cy="724065"/>
          </a:xfrm>
          <a:prstGeom prst="rect">
            <a:avLst/>
          </a:prstGeom>
          <a:ln>
            <a:noFill/>
          </a:ln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5000" b="1" kern="1200" spc="0" baseline="0">
                <a:solidFill>
                  <a:srgbClr val="FFFFFF"/>
                </a:solidFill>
                <a:effectLst/>
                <a:latin typeface="Arial"/>
                <a:ea typeface="+mj-ea"/>
                <a:cs typeface="Arial"/>
              </a:defRPr>
            </a:lvl1pPr>
          </a:lstStyle>
          <a:p>
            <a:r>
              <a:rPr lang="en-US" sz="4000" b="1" dirty="0">
                <a:solidFill>
                  <a:srgbClr val="54585A"/>
                </a:solidFill>
              </a:rPr>
              <a:t>Divider Slide 1</a:t>
            </a:r>
            <a:br>
              <a:rPr lang="en-US" sz="4000" b="1" dirty="0">
                <a:solidFill>
                  <a:srgbClr val="54585A"/>
                </a:solidFill>
              </a:rPr>
            </a:br>
            <a:r>
              <a:rPr lang="en-US" sz="4000" b="1" dirty="0">
                <a:solidFill>
                  <a:srgbClr val="54585A"/>
                </a:solidFill>
              </a:rPr>
              <a:t>Two Lines Max</a:t>
            </a:r>
          </a:p>
        </p:txBody>
      </p:sp>
      <p:sp>
        <p:nvSpPr>
          <p:cNvPr id="10" name="Date Placeholder 3"/>
          <p:cNvSpPr txBox="1">
            <a:spLocks/>
          </p:cNvSpPr>
          <p:nvPr userDrawn="1"/>
        </p:nvSpPr>
        <p:spPr bwMode="white">
          <a:xfrm>
            <a:off x="6756400" y="4885922"/>
            <a:ext cx="2133600" cy="9317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1F85F50-E92A-124C-A47C-C057CB22E344}" type="datetime1">
              <a:rPr lang="en-US" smtClean="0">
                <a:solidFill>
                  <a:srgbClr val="FFFFFF"/>
                </a:solidFill>
              </a:rPr>
              <a:pPr/>
              <a:t>12/8/2023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 bwMode="white">
          <a:xfrm>
            <a:off x="6756400" y="4720987"/>
            <a:ext cx="2133600" cy="9317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01E97CA-584F-0B4A-A607-67E463C0B8E0}" type="slidenum">
              <a:rPr lang="en-US" sz="900" smtClean="0">
                <a:solidFill>
                  <a:srgbClr val="FFFFFF"/>
                </a:solidFill>
              </a:rPr>
              <a:pPr algn="r"/>
              <a:t>‹#›</a:t>
            </a:fld>
            <a:endParaRPr lang="en-US" sz="900" dirty="0">
              <a:solidFill>
                <a:srgbClr val="FFFFFF"/>
              </a:solidFill>
            </a:endParaRPr>
          </a:p>
        </p:txBody>
      </p:sp>
      <p:pic>
        <p:nvPicPr>
          <p:cNvPr id="19" name="Picture 3" descr="C:\Users\gardel2\Desktop\Brand Approval Reference\Rensselaer Logo Layered Files\RF0010-01 Rensselaer Large Logo\RGB\PNGs\RF0010-01 Rensselaer Large Logo RGB-Whit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401" y="4720618"/>
            <a:ext cx="1600591" cy="298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4"/>
          <p:cNvSpPr txBox="1">
            <a:spLocks/>
          </p:cNvSpPr>
          <p:nvPr userDrawn="1"/>
        </p:nvSpPr>
        <p:spPr bwMode="white">
          <a:xfrm>
            <a:off x="3124200" y="4885921"/>
            <a:ext cx="2895600" cy="540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solidFill>
                  <a:schemeClr val="bg1"/>
                </a:solidFill>
              </a:rPr>
              <a:t>{ INSERT TITLE HERE ]</a:t>
            </a:r>
          </a:p>
        </p:txBody>
      </p:sp>
    </p:spTree>
    <p:extLst>
      <p:ext uri="{BB962C8B-B14F-4D97-AF65-F5344CB8AC3E}">
        <p14:creationId xmlns:p14="http://schemas.microsoft.com/office/powerpoint/2010/main" val="74891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9911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9" r:id="rId3"/>
    <p:sldLayoutId id="2147483650" r:id="rId4"/>
    <p:sldLayoutId id="2147483655" r:id="rId5"/>
    <p:sldLayoutId id="2147483666" r:id="rId6"/>
    <p:sldLayoutId id="2147483665" r:id="rId7"/>
    <p:sldLayoutId id="2147483660" r:id="rId8"/>
    <p:sldLayoutId id="2147483668" r:id="rId9"/>
    <p:sldLayoutId id="2147483661" r:id="rId10"/>
    <p:sldLayoutId id="2147483667" r:id="rId11"/>
    <p:sldLayoutId id="2147483662" r:id="rId12"/>
    <p:sldLayoutId id="2147483669" r:id="rId13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4800" dirty="0"/>
              <a:t>Energy Infrastructure Risk Modeling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Neelanga Thelasingha  |   ITWS6600 Data Analytics   |    10/24/2023</a:t>
            </a:r>
          </a:p>
        </p:txBody>
      </p:sp>
    </p:spTree>
    <p:extLst>
      <p:ext uri="{BB962C8B-B14F-4D97-AF65-F5344CB8AC3E}">
        <p14:creationId xmlns:p14="http://schemas.microsoft.com/office/powerpoint/2010/main" val="30742545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MODEL ESTIMATION &amp; VALIDATION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181487" y="684330"/>
            <a:ext cx="8962513" cy="3625371"/>
          </a:xfrm>
          <a:prstGeom prst="rect">
            <a:avLst/>
          </a:prstGeom>
          <a:ln>
            <a:noFill/>
          </a:ln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>
              <a:spcBef>
                <a:spcPts val="800"/>
              </a:spcBef>
            </a:pPr>
            <a:r>
              <a:rPr lang="en-US" sz="1600" dirty="0"/>
              <a:t>Hypothesis 1</a:t>
            </a:r>
          </a:p>
          <a:p>
            <a:pPr lvl="2">
              <a:spcBef>
                <a:spcPts val="800"/>
              </a:spcBef>
            </a:pPr>
            <a:r>
              <a:rPr lang="en-US" sz="1200" dirty="0"/>
              <a:t>Estimate the model parameters of the </a:t>
            </a:r>
            <a:r>
              <a:rPr lang="en-US" sz="1200" dirty="0">
                <a:solidFill>
                  <a:srgbClr val="FF0000"/>
                </a:solidFill>
              </a:rPr>
              <a:t>hazard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FF0000"/>
                </a:solidFill>
              </a:rPr>
              <a:t>Hawkes process</a:t>
            </a:r>
            <a:r>
              <a:rPr lang="en-US" sz="1200" dirty="0"/>
              <a:t>. </a:t>
            </a:r>
          </a:p>
          <a:p>
            <a:pPr lvl="1">
              <a:spcBef>
                <a:spcPts val="800"/>
              </a:spcBef>
            </a:pPr>
            <a:r>
              <a:rPr lang="en-US" sz="1600" dirty="0"/>
              <a:t>Hypothesis 2</a:t>
            </a:r>
          </a:p>
          <a:p>
            <a:pPr lvl="2">
              <a:spcBef>
                <a:spcPts val="800"/>
              </a:spcBef>
            </a:pPr>
            <a:r>
              <a:rPr lang="en-US" sz="1200" dirty="0"/>
              <a:t>Learn the </a:t>
            </a:r>
            <a:r>
              <a:rPr lang="en-US" sz="1200" dirty="0">
                <a:solidFill>
                  <a:srgbClr val="FF0000"/>
                </a:solidFill>
              </a:rPr>
              <a:t>structure of the Bayesian network </a:t>
            </a:r>
            <a:r>
              <a:rPr lang="en-US" sz="1200" dirty="0"/>
              <a:t>that represents influence flow</a:t>
            </a:r>
          </a:p>
          <a:p>
            <a:pPr lvl="2">
              <a:spcBef>
                <a:spcPts val="800"/>
              </a:spcBef>
            </a:pPr>
            <a:r>
              <a:rPr lang="en-US" sz="1200" dirty="0">
                <a:solidFill>
                  <a:srgbClr val="FF0000"/>
                </a:solidFill>
              </a:rPr>
              <a:t>Prune/ enhance </a:t>
            </a:r>
            <a:r>
              <a:rPr lang="en-US" sz="1200" dirty="0"/>
              <a:t>the structure using domain knowledge. </a:t>
            </a:r>
          </a:p>
          <a:p>
            <a:pPr lvl="2">
              <a:spcBef>
                <a:spcPts val="800"/>
              </a:spcBef>
            </a:pPr>
            <a:r>
              <a:rPr lang="en-US" sz="1200" dirty="0"/>
              <a:t>Estimate parameters of the </a:t>
            </a:r>
            <a:r>
              <a:rPr lang="en-US" sz="1200" dirty="0">
                <a:solidFill>
                  <a:srgbClr val="FF0000"/>
                </a:solidFill>
              </a:rPr>
              <a:t>Bayesian network</a:t>
            </a:r>
            <a:r>
              <a:rPr lang="en-US" sz="1200" dirty="0"/>
              <a:t>  that describes the </a:t>
            </a:r>
            <a:r>
              <a:rPr lang="en-US" sz="1200" dirty="0">
                <a:solidFill>
                  <a:srgbClr val="FF0000"/>
                </a:solidFill>
              </a:rPr>
              <a:t>vulnerability</a:t>
            </a:r>
            <a:r>
              <a:rPr lang="en-US" sz="1200" dirty="0"/>
              <a:t> metrics. </a:t>
            </a:r>
          </a:p>
          <a:p>
            <a:pPr lvl="1">
              <a:spcBef>
                <a:spcPts val="800"/>
              </a:spcBef>
            </a:pPr>
            <a:r>
              <a:rPr lang="en-US" sz="1600" dirty="0"/>
              <a:t>Baseline models for benchmarking</a:t>
            </a:r>
          </a:p>
          <a:p>
            <a:pPr lvl="2">
              <a:spcBef>
                <a:spcPts val="800"/>
              </a:spcBef>
            </a:pPr>
            <a:r>
              <a:rPr lang="en-US" sz="1200" dirty="0"/>
              <a:t>Parametric regression models</a:t>
            </a:r>
          </a:p>
          <a:p>
            <a:pPr lvl="2">
              <a:spcBef>
                <a:spcPts val="800"/>
              </a:spcBef>
            </a:pPr>
            <a:r>
              <a:rPr lang="en-US" sz="1200" dirty="0"/>
              <a:t>Decision  trees</a:t>
            </a:r>
          </a:p>
          <a:p>
            <a:pPr lvl="2">
              <a:spcBef>
                <a:spcPts val="800"/>
              </a:spcBef>
            </a:pPr>
            <a:r>
              <a:rPr lang="en-US" sz="1200" dirty="0"/>
              <a:t>Neural network models</a:t>
            </a:r>
          </a:p>
        </p:txBody>
      </p:sp>
    </p:spTree>
    <p:extLst>
      <p:ext uri="{BB962C8B-B14F-4D97-AF65-F5344CB8AC3E}">
        <p14:creationId xmlns:p14="http://schemas.microsoft.com/office/powerpoint/2010/main" val="3502544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INTENDED OUTCOMES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181487" y="684330"/>
            <a:ext cx="8962513" cy="3625371"/>
          </a:xfrm>
          <a:prstGeom prst="rect">
            <a:avLst/>
          </a:prstGeom>
          <a:ln>
            <a:noFill/>
          </a:ln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>
              <a:spcBef>
                <a:spcPts val="800"/>
              </a:spcBef>
            </a:pPr>
            <a:r>
              <a:rPr lang="en-US" sz="1600" dirty="0"/>
              <a:t>Validate Hypothesis 1</a:t>
            </a:r>
          </a:p>
          <a:p>
            <a:pPr lvl="2">
              <a:spcBef>
                <a:spcPts val="800"/>
              </a:spcBef>
            </a:pPr>
            <a:r>
              <a:rPr lang="en-US" sz="1600" dirty="0"/>
              <a:t>Validate that hazard occurrences can be modeled by self exciting processes</a:t>
            </a:r>
            <a:r>
              <a:rPr lang="en-US" sz="1200" dirty="0"/>
              <a:t>.</a:t>
            </a:r>
          </a:p>
          <a:p>
            <a:pPr lvl="2">
              <a:spcBef>
                <a:spcPts val="800"/>
              </a:spcBef>
            </a:pPr>
            <a:endParaRPr lang="en-US" sz="1200" dirty="0"/>
          </a:p>
          <a:p>
            <a:pPr lvl="1">
              <a:spcBef>
                <a:spcPts val="800"/>
              </a:spcBef>
            </a:pPr>
            <a:r>
              <a:rPr lang="en-US" sz="1600" dirty="0"/>
              <a:t>Validate Hypothesis 2</a:t>
            </a:r>
          </a:p>
          <a:p>
            <a:pPr lvl="2">
              <a:spcBef>
                <a:spcPts val="800"/>
              </a:spcBef>
            </a:pPr>
            <a:r>
              <a:rPr lang="en-US" sz="1600" dirty="0"/>
              <a:t>Validate the use of Bayesian networks for vulnerability modelling</a:t>
            </a:r>
          </a:p>
          <a:p>
            <a:pPr lvl="2">
              <a:spcBef>
                <a:spcPts val="800"/>
              </a:spcBef>
            </a:pPr>
            <a:endParaRPr lang="en-US" sz="1600" dirty="0"/>
          </a:p>
          <a:p>
            <a:pPr lvl="1">
              <a:spcBef>
                <a:spcPts val="800"/>
              </a:spcBef>
            </a:pPr>
            <a:r>
              <a:rPr lang="en-US" sz="1600" dirty="0"/>
              <a:t>Propose and benchmark novel Risk models.</a:t>
            </a:r>
          </a:p>
          <a:p>
            <a:pPr lvl="1">
              <a:spcBef>
                <a:spcPts val="800"/>
              </a:spcBef>
            </a:pPr>
            <a:endParaRPr lang="en-US" sz="1600" dirty="0"/>
          </a:p>
          <a:p>
            <a:pPr lvl="1">
              <a:spcBef>
                <a:spcPts val="800"/>
              </a:spcBef>
            </a:pPr>
            <a:r>
              <a:rPr lang="en-US" sz="1600" dirty="0"/>
              <a:t>Use the proposed models to derive meaningful inferences on risk in critical infrastructure. </a:t>
            </a:r>
          </a:p>
          <a:p>
            <a:pPr lvl="1">
              <a:spcBef>
                <a:spcPts val="800"/>
              </a:spcBef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74660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181487" y="684330"/>
            <a:ext cx="8962513" cy="3625371"/>
          </a:xfrm>
          <a:prstGeom prst="rect">
            <a:avLst/>
          </a:prstGeom>
          <a:ln>
            <a:noFill/>
          </a:ln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>
              <a:spcBef>
                <a:spcPts val="800"/>
              </a:spcBef>
            </a:pPr>
            <a:r>
              <a:rPr lang="en-US" sz="1200" dirty="0"/>
              <a:t>Li, X., Genest, C., &amp; </a:t>
            </a:r>
            <a:r>
              <a:rPr lang="en-US" sz="1200" dirty="0" err="1"/>
              <a:t>Jalbert</a:t>
            </a:r>
            <a:r>
              <a:rPr lang="en-US" sz="1200" dirty="0"/>
              <a:t>, J. (2021). A self-exciting marked point process model for drought analysis. </a:t>
            </a:r>
            <a:r>
              <a:rPr lang="en-US" sz="1200" dirty="0" err="1"/>
              <a:t>Environmetrics</a:t>
            </a:r>
            <a:r>
              <a:rPr lang="en-US" sz="1200" dirty="0"/>
              <a:t>, 32(8), e2697. https://doi.org/10.1002/env.2697</a:t>
            </a:r>
          </a:p>
          <a:p>
            <a:pPr lvl="1">
              <a:spcBef>
                <a:spcPts val="800"/>
              </a:spcBef>
            </a:pPr>
            <a:r>
              <a:rPr lang="en-US" sz="1200" dirty="0"/>
              <a:t>Alan G. Hawkes, Spectra of some self-exciting and mutually exciting point processes, </a:t>
            </a:r>
            <a:r>
              <a:rPr lang="en-US" sz="1200" dirty="0" err="1"/>
              <a:t>Biometrika</a:t>
            </a:r>
            <a:r>
              <a:rPr lang="en-US" sz="1200" dirty="0"/>
              <a:t>, Volume 58, Issue 1, April 1971, Pages 83–90, https://doi.org/10.1093/biomet/58.1.83</a:t>
            </a:r>
            <a:br>
              <a:rPr lang="en-US" sz="1200" dirty="0"/>
            </a:br>
            <a:endParaRPr lang="en-US" sz="1200" dirty="0"/>
          </a:p>
          <a:p>
            <a:pPr lvl="1">
              <a:spcBef>
                <a:spcPts val="800"/>
              </a:spcBef>
            </a:pPr>
            <a:r>
              <a:rPr lang="en-US" sz="1200" dirty="0" err="1"/>
              <a:t>Embrechts</a:t>
            </a:r>
            <a:r>
              <a:rPr lang="en-US" sz="1200" dirty="0"/>
              <a:t>, P., Kirchner, M. (2018). Hawkes graphs. Theory of Probability &amp; Its Applications, 62(1), 132–156. https://doi.org/10.1137/s0040585x97t988538 </a:t>
            </a:r>
          </a:p>
          <a:p>
            <a:pPr lvl="1">
              <a:spcBef>
                <a:spcPts val="800"/>
              </a:spcBef>
            </a:pPr>
            <a:r>
              <a:rPr lang="en-US" sz="1200" dirty="0"/>
              <a:t>Song, </a:t>
            </a:r>
            <a:r>
              <a:rPr lang="en-US" sz="1200" dirty="0" err="1"/>
              <a:t>Wenting</a:t>
            </a:r>
            <a:r>
              <a:rPr lang="en-US" sz="1200" dirty="0"/>
              <a:t>, et al. "Bayesian network structure learning from attribute uncertain data." Web-Age Information Management: 13th International Conference, WAIM 2012, Harbin, China, August 18-20, 2012. Proceedings 13. Springer Berlin Heidelberg, 2012.</a:t>
            </a:r>
          </a:p>
          <a:p>
            <a:pPr lvl="1">
              <a:spcBef>
                <a:spcPts val="800"/>
              </a:spcBef>
            </a:pPr>
            <a:endParaRPr lang="en-US" sz="1600" dirty="0"/>
          </a:p>
          <a:p>
            <a:pPr marL="0" lvl="1" indent="0" algn="ctr">
              <a:spcBef>
                <a:spcPts val="80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Thank you!</a:t>
            </a:r>
          </a:p>
          <a:p>
            <a:pPr lvl="1">
              <a:spcBef>
                <a:spcPts val="800"/>
              </a:spcBef>
            </a:pP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50770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899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6" y="798916"/>
            <a:ext cx="8324645" cy="3357779"/>
          </a:xfrm>
          <a:prstGeom prst="rect">
            <a:avLst/>
          </a:prstGeom>
          <a:ln>
            <a:noFill/>
          </a:ln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Energy infrastructure </a:t>
            </a:r>
            <a:br>
              <a:rPr lang="en-US" sz="2000" dirty="0"/>
            </a:br>
            <a:r>
              <a:rPr lang="en-US" sz="2000" dirty="0"/>
              <a:t>- Includes generation, transmission  etc. </a:t>
            </a:r>
            <a:br>
              <a:rPr lang="en-US" sz="2000" dirty="0"/>
            </a:br>
            <a:r>
              <a:rPr lang="en-US" sz="2000" dirty="0"/>
              <a:t>- Failure has a damaging impact on health, safety, security and well being of society.</a:t>
            </a:r>
          </a:p>
          <a:p>
            <a:pPr lvl="1"/>
            <a:r>
              <a:rPr lang="en-US" sz="2000" dirty="0"/>
              <a:t>Modelling </a:t>
            </a:r>
            <a:r>
              <a:rPr lang="en-US" sz="2000" dirty="0">
                <a:solidFill>
                  <a:srgbClr val="FF0000"/>
                </a:solidFill>
              </a:rPr>
              <a:t>risk</a:t>
            </a:r>
            <a:r>
              <a:rPr lang="en-US" sz="2000" dirty="0"/>
              <a:t> is critical.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E76111-3FE4-BDB5-6437-A96A43D5E816}"/>
              </a:ext>
            </a:extLst>
          </p:cNvPr>
          <p:cNvSpPr/>
          <p:nvPr/>
        </p:nvSpPr>
        <p:spPr>
          <a:xfrm>
            <a:off x="1945378" y="3511877"/>
            <a:ext cx="877970" cy="5173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Risk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4E07609E-1C24-E9C1-3640-B2D156127FD6}"/>
              </a:ext>
            </a:extLst>
          </p:cNvPr>
          <p:cNvSpPr/>
          <p:nvPr/>
        </p:nvSpPr>
        <p:spPr>
          <a:xfrm>
            <a:off x="2932637" y="3679457"/>
            <a:ext cx="652102" cy="193080"/>
          </a:xfrm>
          <a:prstGeom prst="rightArrow">
            <a:avLst/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290054B-F03A-BE1A-C433-2C4761CF67C2}"/>
              </a:ext>
            </a:extLst>
          </p:cNvPr>
          <p:cNvSpPr/>
          <p:nvPr/>
        </p:nvSpPr>
        <p:spPr>
          <a:xfrm>
            <a:off x="3697673" y="3511877"/>
            <a:ext cx="1118410" cy="5173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Hazards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262D77E-8A14-711A-8B1F-498DE2075ED3}"/>
              </a:ext>
            </a:extLst>
          </p:cNvPr>
          <p:cNvSpPr/>
          <p:nvPr/>
        </p:nvSpPr>
        <p:spPr>
          <a:xfrm>
            <a:off x="5683122" y="3519163"/>
            <a:ext cx="1632078" cy="5173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Vulnerabilities</a:t>
            </a:r>
          </a:p>
        </p:txBody>
      </p:sp>
      <p:sp>
        <p:nvSpPr>
          <p:cNvPr id="9" name="Cross 8">
            <a:extLst>
              <a:ext uri="{FF2B5EF4-FFF2-40B4-BE49-F238E27FC236}">
                <a16:creationId xmlns:a16="http://schemas.microsoft.com/office/drawing/2014/main" id="{3E28FF95-B1A0-62D2-8C0F-EDB0172192B7}"/>
              </a:ext>
            </a:extLst>
          </p:cNvPr>
          <p:cNvSpPr/>
          <p:nvPr/>
        </p:nvSpPr>
        <p:spPr>
          <a:xfrm>
            <a:off x="5112426" y="3635741"/>
            <a:ext cx="349731" cy="335156"/>
          </a:xfrm>
          <a:prstGeom prst="plus">
            <a:avLst>
              <a:gd name="adj" fmla="val 32547"/>
            </a:avLst>
          </a:prstGeom>
          <a:solidFill>
            <a:schemeClr val="accent5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483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6" y="798916"/>
            <a:ext cx="8324645" cy="3357779"/>
          </a:xfrm>
          <a:prstGeom prst="rect">
            <a:avLst/>
          </a:prstGeom>
          <a:ln>
            <a:noFill/>
          </a:ln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Hazards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7D28DED-6635-DEB1-9DE3-F66FDBAE11D5}"/>
              </a:ext>
            </a:extLst>
          </p:cNvPr>
          <p:cNvSpPr txBox="1"/>
          <p:nvPr/>
        </p:nvSpPr>
        <p:spPr>
          <a:xfrm>
            <a:off x="-205461" y="1381801"/>
            <a:ext cx="4948683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22960" lvl="1" indent="-342900">
              <a:spcBef>
                <a:spcPts val="0"/>
              </a:spcBef>
              <a:buFont typeface="+mj-lt"/>
              <a:buAutoNum type="arabicPeriod"/>
            </a:pPr>
            <a:r>
              <a:rPr lang="en-US" sz="1600" dirty="0"/>
              <a:t>Severe Weather Events: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Hurricanes/Typhoons/Cyclones - lightning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Tornadoes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Snowstorms/Ice Storms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Earthquakes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Floods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Wildfires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Volcanic Eruptions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Geomagnetic Storms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Tsunamis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Droughts</a:t>
            </a:r>
          </a:p>
          <a:p>
            <a:pPr marL="1245870" lvl="2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Landslides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B27DD3-3975-5340-82E0-05C8C3E2AA67}"/>
              </a:ext>
            </a:extLst>
          </p:cNvPr>
          <p:cNvSpPr txBox="1"/>
          <p:nvPr/>
        </p:nvSpPr>
        <p:spPr>
          <a:xfrm>
            <a:off x="4417173" y="1294882"/>
            <a:ext cx="4766900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Cyberattacks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Physical Attacks -terrorism 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Technical Failures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Human Errors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Fuel Supply Disruptions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Regulatory and Policy Changes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Infrastructure Aging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Supply Chain Disruptions 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Environmental Regulations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Social and Political Unrest</a:t>
            </a:r>
          </a:p>
          <a:p>
            <a:pPr marL="822960" lvl="1" indent="-342900">
              <a:spcBef>
                <a:spcPts val="0"/>
              </a:spcBef>
              <a:buFont typeface="+mj-lt"/>
              <a:buAutoNum type="arabicPeriod" startAt="2"/>
            </a:pPr>
            <a:r>
              <a:rPr lang="en-US" sz="1600" dirty="0"/>
              <a:t>Economic down-turns and financial crisis</a:t>
            </a:r>
          </a:p>
        </p:txBody>
      </p:sp>
    </p:spTree>
    <p:extLst>
      <p:ext uri="{BB962C8B-B14F-4D97-AF65-F5344CB8AC3E}">
        <p14:creationId xmlns:p14="http://schemas.microsoft.com/office/powerpoint/2010/main" val="3951621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224416" y="798916"/>
            <a:ext cx="8324645" cy="3357779"/>
          </a:xfrm>
          <a:prstGeom prst="rect">
            <a:avLst/>
          </a:prstGeom>
          <a:ln>
            <a:noFill/>
          </a:ln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Hazards have self-excitation </a:t>
            </a:r>
            <a:br>
              <a:rPr lang="en-US" sz="2000" dirty="0"/>
            </a:br>
            <a:r>
              <a:rPr lang="en-US" sz="2000" dirty="0"/>
              <a:t>– earthquakes increase the probability of happening aftershocks. </a:t>
            </a:r>
          </a:p>
          <a:p>
            <a:pPr lvl="1"/>
            <a:r>
              <a:rPr lang="en-US" sz="2000" dirty="0"/>
              <a:t>Hazards have mutual excitation</a:t>
            </a:r>
            <a:br>
              <a:rPr lang="en-US" sz="2000" dirty="0"/>
            </a:br>
            <a:r>
              <a:rPr lang="en-US" sz="2000" dirty="0"/>
              <a:t>– Rainstorms increases probability of floods occurring</a:t>
            </a:r>
            <a:br>
              <a:rPr lang="en-US" sz="2000" dirty="0"/>
            </a:br>
            <a:r>
              <a:rPr lang="en-US" sz="2000" dirty="0"/>
              <a:t>– Earthquakes increases probability of landslides occurring</a:t>
            </a:r>
          </a:p>
          <a:p>
            <a:pPr marL="0" lvl="1" indent="0">
              <a:buNone/>
            </a:pPr>
            <a:r>
              <a:rPr lang="en-US" sz="2000" dirty="0"/>
              <a:t> </a:t>
            </a:r>
          </a:p>
          <a:p>
            <a:pPr lvl="1"/>
            <a:endParaRPr lang="en-US" sz="200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8E32C6B-E460-6529-0657-B917ABF1D774}"/>
              </a:ext>
            </a:extLst>
          </p:cNvPr>
          <p:cNvSpPr/>
          <p:nvPr/>
        </p:nvSpPr>
        <p:spPr>
          <a:xfrm>
            <a:off x="946022" y="3058409"/>
            <a:ext cx="1308370" cy="542456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Hazard 1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A09511CE-8A6A-ABC0-7EF1-C3A57E7314FB}"/>
              </a:ext>
            </a:extLst>
          </p:cNvPr>
          <p:cNvSpPr/>
          <p:nvPr/>
        </p:nvSpPr>
        <p:spPr>
          <a:xfrm>
            <a:off x="6431010" y="3164741"/>
            <a:ext cx="1450832" cy="489626"/>
          </a:xfrm>
          <a:prstGeom prst="roundRect">
            <a:avLst/>
          </a:prstGeom>
          <a:solidFill>
            <a:srgbClr val="FF0000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Failure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E648B586-BBD1-D7A6-42E1-065BA5D510CB}"/>
              </a:ext>
            </a:extLst>
          </p:cNvPr>
          <p:cNvSpPr/>
          <p:nvPr/>
        </p:nvSpPr>
        <p:spPr>
          <a:xfrm>
            <a:off x="2254391" y="3120691"/>
            <a:ext cx="4095345" cy="420468"/>
          </a:xfrm>
          <a:prstGeom prst="rightArrow">
            <a:avLst/>
          </a:prstGeom>
          <a:solidFill>
            <a:srgbClr val="92D050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Vulnerability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2454A414-1EA3-BC97-E535-D67872FF4FA1}"/>
              </a:ext>
            </a:extLst>
          </p:cNvPr>
          <p:cNvSpPr/>
          <p:nvPr/>
        </p:nvSpPr>
        <p:spPr>
          <a:xfrm rot="1001852">
            <a:off x="2198119" y="3539068"/>
            <a:ext cx="1489913" cy="416352"/>
          </a:xfrm>
          <a:prstGeom prst="rightArrow">
            <a:avLst/>
          </a:prstGeom>
          <a:solidFill>
            <a:srgbClr val="FFC000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Excitation 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3DF858C-95B9-2EEA-5665-B18B1C602439}"/>
              </a:ext>
            </a:extLst>
          </p:cNvPr>
          <p:cNvSpPr/>
          <p:nvPr/>
        </p:nvSpPr>
        <p:spPr>
          <a:xfrm>
            <a:off x="3716434" y="3796919"/>
            <a:ext cx="1064023" cy="547665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Hazard 2</a:t>
            </a: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2E0E81FC-5081-C14D-81A8-32F8A661E5BB}"/>
              </a:ext>
            </a:extLst>
          </p:cNvPr>
          <p:cNvSpPr/>
          <p:nvPr/>
        </p:nvSpPr>
        <p:spPr>
          <a:xfrm rot="21169312">
            <a:off x="4919483" y="3632795"/>
            <a:ext cx="1492084" cy="404784"/>
          </a:xfrm>
          <a:prstGeom prst="rightArrow">
            <a:avLst>
              <a:gd name="adj1" fmla="val 50000"/>
              <a:gd name="adj2" fmla="val 58013"/>
            </a:avLst>
          </a:prstGeom>
          <a:solidFill>
            <a:srgbClr val="92D050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Vulnerability</a:t>
            </a:r>
          </a:p>
        </p:txBody>
      </p:sp>
    </p:spTree>
    <p:extLst>
      <p:ext uri="{BB962C8B-B14F-4D97-AF65-F5344CB8AC3E}">
        <p14:creationId xmlns:p14="http://schemas.microsoft.com/office/powerpoint/2010/main" val="314918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HYPOTHESIS 1 – HAZARD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181487" y="596898"/>
                <a:ext cx="8713522" cy="3357779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Occurrence of hazards is a random  point process</a:t>
                </a:r>
              </a:p>
              <a:p>
                <a:pPr lvl="1"/>
                <a:r>
                  <a:rPr lang="en-US" sz="2000" dirty="0"/>
                  <a:t>The intensity represent the probability of occurrence of a hazard.  </a:t>
                </a:r>
              </a:p>
              <a:p>
                <a:pPr lvl="1"/>
                <a:r>
                  <a:rPr lang="en-US" sz="2000" dirty="0">
                    <a:solidFill>
                      <a:srgbClr val="FF0000"/>
                    </a:solidFill>
                  </a:rPr>
                  <a:t>Hawkes point processes </a:t>
                </a:r>
                <a:r>
                  <a:rPr lang="en-US" sz="2000" dirty="0"/>
                  <a:t>(Hawkes, 1971) can capture dynamic intensities. </a:t>
                </a:r>
              </a:p>
              <a:p>
                <a:pPr lvl="1"/>
                <a:r>
                  <a:rPr lang="en-US" sz="2000" dirty="0"/>
                  <a:t>A self excited Hawkes process 𝑁(𝑡) of type 𝑘∈𝐾, 𝑡∈𝜏 can be described with intensity function as follows. </a:t>
                </a:r>
              </a:p>
              <a:p>
                <a:pPr marL="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>
                          <a:latin typeface="Cambria Math" panose="02040503050406030204" pitchFamily="18" charset="0"/>
                        </a:rPr>
                        <m:t>𝜆</m:t>
                      </m:r>
                      <m:d>
                        <m:d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𝜇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𝛾</m:t>
                          </m:r>
                          <m:d>
                            <m:d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e>
                          </m:d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𝑑𝑁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𝑢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br>
                  <a:rPr lang="en-US" sz="2000" dirty="0"/>
                </a:br>
                <a:r>
                  <a:rPr lang="en-US" sz="2000" dirty="0"/>
                  <a:t>Here 𝜇 is the Poisson base intensity and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: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𝜏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×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𝐾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→</m:t>
                    </m:r>
                    <m:r>
                      <a:rPr lang="en-US" sz="20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ℝ</m:t>
                    </m:r>
                  </m:oMath>
                </a14:m>
                <a:r>
                  <a:rPr lang="en-US" sz="2000" dirty="0"/>
                  <a:t> is called the kernel function that represent the self excitation.  </a:t>
                </a:r>
                <a:br>
                  <a:rPr lang="en-US" sz="2000" dirty="0"/>
                </a:br>
                <a:endParaRPr lang="en-US" sz="20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181487" y="596898"/>
                <a:ext cx="8713522" cy="3357779"/>
              </a:xfrm>
              <a:prstGeom prst="rect">
                <a:avLst/>
              </a:prstGeom>
              <a:blipFill>
                <a:blip r:embed="rId3"/>
                <a:stretch>
                  <a:fillRect l="-770" t="-907" r="-1260" b="-2014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0969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HYPOTHESIS 2 – VULNERABILITY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6"/>
              <p:cNvSpPr>
                <a:spLocks noGrp="1"/>
              </p:cNvSpPr>
              <p:nvPr>
                <p:ph type="body" sz="quarter" idx="4294967295" hasCustomPrompt="1"/>
              </p:nvPr>
            </p:nvSpPr>
            <p:spPr>
              <a:xfrm>
                <a:off x="181486" y="596898"/>
                <a:ext cx="8962513" cy="3357779"/>
              </a:xfrm>
              <a:prstGeom prst="rect">
                <a:avLst/>
              </a:prstGeom>
              <a:ln>
                <a:noFill/>
              </a:ln>
            </p:spPr>
            <p:txBody>
              <a:bodyPr/>
              <a:lstStyle>
                <a:lvl2pPr marL="225425" marR="0" indent="-225425" algn="l" defTabSz="457200" rtl="0" eaLnBrk="1" fontAlgn="auto" latinLnBrk="0" hangingPunct="1">
                  <a:lnSpc>
                    <a:spcPct val="100000"/>
                  </a:lnSpc>
                  <a:spcBef>
                    <a:spcPts val="20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Wingdings" panose="05000000000000000000" pitchFamily="2" charset="2"/>
                  <a:buChar char="§"/>
                  <a:tabLst/>
                  <a:defRPr/>
                </a:lvl2pPr>
                <a:lvl3pPr marL="461963" marR="0" indent="-236538" algn="l" defTabSz="457200" rtl="0" eaLnBrk="1" fontAlgn="auto" latinLnBrk="0" hangingPunct="1">
                  <a:lnSpc>
                    <a:spcPct val="100000"/>
                  </a:lnSpc>
                  <a:spcBef>
                    <a:spcPts val="600"/>
                  </a:spcBef>
                  <a:spcAft>
                    <a:spcPts val="0"/>
                  </a:spcAft>
                  <a:buClr>
                    <a:srgbClr val="D6001C"/>
                  </a:buClr>
                  <a:buSzTx/>
                  <a:buFont typeface="Arial" panose="020B0604020202020204" pitchFamily="34" charset="0"/>
                  <a:buChar char="−"/>
                  <a:tabLst/>
                  <a:defRPr/>
                </a:lvl3pPr>
              </a:lstStyle>
              <a:p>
                <a:pPr lvl="1"/>
                <a:r>
                  <a:rPr lang="en-US" sz="2000" dirty="0"/>
                  <a:t>Bayesian networks - model vulnerability to hazards and influence failure. </a:t>
                </a:r>
                <a:br>
                  <a:rPr lang="en-US" sz="2000" dirty="0"/>
                </a:br>
                <a:r>
                  <a:rPr lang="en-US" sz="2000" dirty="0"/>
                  <a:t>-used in literature as vulnerability models (Zhang,2020), (Gallardo, 2022)</a:t>
                </a:r>
              </a:p>
              <a:p>
                <a:pPr lvl="1"/>
                <a:r>
                  <a:rPr lang="en-US" sz="2000" dirty="0"/>
                  <a:t>Vulnerability - conditional probability of a failure given the hazard. </a:t>
                </a:r>
                <a:br>
                  <a:rPr lang="en-US" sz="2000" dirty="0"/>
                </a:br>
                <a:r>
                  <a:rPr lang="en-US" sz="2000" dirty="0"/>
                  <a:t>For failure intensity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000" dirty="0"/>
                  <a:t> given hazard intensities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sz="2000" dirty="0"/>
                  <a:t> for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=1,..,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, </a:t>
                </a:r>
                <a:br>
                  <a:rPr lang="en-US" sz="2000" dirty="0"/>
                </a:br>
                <a:br>
                  <a:rPr lang="en-US" sz="2000" dirty="0"/>
                </a:b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𝑉𝑢𝑙𝑛𝑒𝑟𝑎𝑏𝑖𝑙𝑖𝑡𝑦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sSubSup>
                      <m:sSubSup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,…,</m:t>
                    </m:r>
                    <m:sSubSup>
                      <m:sSubSup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𝜆</m:t>
                        </m:r>
                      </m:e>
                      <m:sub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br>
                  <a:rPr lang="en-US" sz="2000" dirty="0"/>
                </a:br>
                <a:endParaRPr lang="en-US" sz="2000" dirty="0"/>
              </a:p>
              <a:p>
                <a:pPr lvl="1"/>
                <a:r>
                  <a:rPr lang="en-US" sz="2000" dirty="0"/>
                  <a:t>For failure, the influence of hazards flow through the vulnerability triggering further hazards. </a:t>
                </a:r>
              </a:p>
              <a:p>
                <a:pPr lvl="1"/>
                <a:r>
                  <a:rPr lang="en-US" sz="2000" dirty="0"/>
                  <a:t>The proposed model captures this influence flow.</a:t>
                </a:r>
              </a:p>
              <a:p>
                <a:pPr lvl="1"/>
                <a:endParaRPr lang="en-US" sz="2000" dirty="0"/>
              </a:p>
            </p:txBody>
          </p:sp>
        </mc:Choice>
        <mc:Fallback xmlns="">
          <p:sp>
            <p:nvSpPr>
              <p:cNvPr id="6" name="Text Placeholder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 hasCustomPrompt="1"/>
              </p:nvPr>
            </p:nvSpPr>
            <p:spPr>
              <a:xfrm>
                <a:off x="181486" y="596898"/>
                <a:ext cx="8962513" cy="3357779"/>
              </a:xfrm>
              <a:prstGeom prst="rect">
                <a:avLst/>
              </a:prstGeom>
              <a:blipFill>
                <a:blip r:embed="rId3"/>
                <a:stretch>
                  <a:fillRect l="-612" t="-907" b="-11615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6360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ANALYSIS SCENARIO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181486" y="596898"/>
            <a:ext cx="8962513" cy="3357779"/>
          </a:xfrm>
          <a:prstGeom prst="rect">
            <a:avLst/>
          </a:prstGeom>
          <a:ln>
            <a:noFill/>
          </a:ln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Selected geographical area – North-East US</a:t>
            </a:r>
            <a:br>
              <a:rPr lang="en-US" sz="2000" dirty="0"/>
            </a:br>
            <a:r>
              <a:rPr lang="en-US" sz="2000" dirty="0"/>
              <a:t>- Goal : identify the hazards and vulnerabilities to the energy infrastructure.</a:t>
            </a:r>
          </a:p>
          <a:p>
            <a:pPr lvl="1"/>
            <a:endParaRPr lang="en-US" sz="20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542FD8F-698F-4487-E4DB-E8799A3B9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730" y="1492706"/>
            <a:ext cx="6448023" cy="305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492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ANALYSIS SCENARIO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181486" y="596898"/>
            <a:ext cx="8962513" cy="3357779"/>
          </a:xfrm>
          <a:prstGeom prst="rect">
            <a:avLst/>
          </a:prstGeom>
          <a:ln>
            <a:noFill/>
          </a:ln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/>
            <a:r>
              <a:rPr lang="en-US" sz="2000" dirty="0"/>
              <a:t>Selected geographical area – North-East US</a:t>
            </a:r>
            <a:br>
              <a:rPr lang="en-US" sz="2000" dirty="0"/>
            </a:br>
            <a:r>
              <a:rPr lang="en-US" sz="2000" dirty="0"/>
              <a:t>- Goal : identify the hazards and vulnerabilities to the energy infrastructure.</a:t>
            </a:r>
          </a:p>
          <a:p>
            <a:pPr lvl="1"/>
            <a:endParaRPr lang="en-US" sz="20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542FD8F-698F-4487-E4DB-E8799A3B9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988" y="1492706"/>
            <a:ext cx="6448023" cy="3053896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13D0E548-7C73-0930-070D-B7A938476E70}"/>
              </a:ext>
            </a:extLst>
          </p:cNvPr>
          <p:cNvSpPr/>
          <p:nvPr/>
        </p:nvSpPr>
        <p:spPr>
          <a:xfrm>
            <a:off x="974116" y="2592312"/>
            <a:ext cx="3135086" cy="85468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969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REQUIRED DATA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4294967295" hasCustomPrompt="1"/>
          </p:nvPr>
        </p:nvSpPr>
        <p:spPr>
          <a:xfrm>
            <a:off x="181486" y="596898"/>
            <a:ext cx="8962513" cy="3625371"/>
          </a:xfrm>
          <a:prstGeom prst="rect">
            <a:avLst/>
          </a:prstGeom>
          <a:ln>
            <a:noFill/>
          </a:ln>
        </p:spPr>
        <p:txBody>
          <a:bodyPr/>
          <a:lstStyle>
            <a:lvl2pPr marL="225425" marR="0" indent="-225425" algn="l" defTabSz="457200" rtl="0" eaLnBrk="1" fontAlgn="auto" latinLnBrk="0" hangingPunct="1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D6001C"/>
              </a:buClr>
              <a:buSzTx/>
              <a:buFont typeface="Wingdings" panose="05000000000000000000" pitchFamily="2" charset="2"/>
              <a:buChar char="§"/>
              <a:tabLst/>
              <a:defRPr/>
            </a:lvl2pPr>
            <a:lvl3pPr marL="461963" marR="0" indent="-236538" algn="l" defTabSz="4572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6001C"/>
              </a:buClr>
              <a:buSzTx/>
              <a:buFont typeface="Arial" panose="020B0604020202020204" pitchFamily="34" charset="0"/>
              <a:buChar char="−"/>
              <a:tabLst/>
              <a:defRPr/>
            </a:lvl3pPr>
          </a:lstStyle>
          <a:p>
            <a:pPr lvl="1">
              <a:spcBef>
                <a:spcPts val="800"/>
              </a:spcBef>
            </a:pPr>
            <a:r>
              <a:rPr lang="en-US" sz="2000" dirty="0">
                <a:highlight>
                  <a:srgbClr val="FFFF00"/>
                </a:highlight>
              </a:rPr>
              <a:t>Precipitation Data- Rainstorms-Snowstorms – NASA POWER</a:t>
            </a:r>
          </a:p>
          <a:p>
            <a:pPr lvl="1">
              <a:spcBef>
                <a:spcPts val="800"/>
              </a:spcBef>
            </a:pPr>
            <a:r>
              <a:rPr lang="en-US" sz="2000" dirty="0">
                <a:highlight>
                  <a:srgbClr val="FFFF00"/>
                </a:highlight>
              </a:rPr>
              <a:t>Cloud- Cover  -   NASA POWER</a:t>
            </a:r>
          </a:p>
          <a:p>
            <a:pPr lvl="1">
              <a:spcBef>
                <a:spcPts val="800"/>
              </a:spcBef>
            </a:pPr>
            <a:r>
              <a:rPr lang="en-US" sz="2000" dirty="0">
                <a:highlight>
                  <a:srgbClr val="FFFF00"/>
                </a:highlight>
              </a:rPr>
              <a:t>Earthquake Data  - NASA  EARTHDATA</a:t>
            </a:r>
          </a:p>
          <a:p>
            <a:pPr lvl="1">
              <a:spcBef>
                <a:spcPts val="800"/>
              </a:spcBef>
            </a:pPr>
            <a:r>
              <a:rPr lang="en-US" sz="2000" dirty="0">
                <a:highlight>
                  <a:srgbClr val="FFFF00"/>
                </a:highlight>
              </a:rPr>
              <a:t>fires Data   - National Interagency Fire Center</a:t>
            </a:r>
          </a:p>
          <a:p>
            <a:pPr lvl="1">
              <a:spcBef>
                <a:spcPts val="800"/>
              </a:spcBef>
            </a:pPr>
            <a:r>
              <a:rPr lang="en-US" sz="2000" dirty="0">
                <a:solidFill>
                  <a:srgbClr val="FF0000"/>
                </a:solidFill>
              </a:rPr>
              <a:t>Floods - NASA  EARTHDATA </a:t>
            </a:r>
          </a:p>
          <a:p>
            <a:pPr lvl="1">
              <a:spcBef>
                <a:spcPts val="800"/>
              </a:spcBef>
            </a:pPr>
            <a:r>
              <a:rPr lang="en-US" sz="2000" dirty="0">
                <a:solidFill>
                  <a:srgbClr val="FF0000"/>
                </a:solidFill>
                <a:highlight>
                  <a:srgbClr val="FFFF00"/>
                </a:highlight>
              </a:rPr>
              <a:t>Disaster declarations</a:t>
            </a:r>
          </a:p>
          <a:p>
            <a:pPr lvl="1">
              <a:spcBef>
                <a:spcPts val="800"/>
              </a:spcBef>
            </a:pPr>
            <a:r>
              <a:rPr lang="en-US" sz="2000" dirty="0">
                <a:solidFill>
                  <a:srgbClr val="FF0000"/>
                </a:solidFill>
              </a:rPr>
              <a:t>Landslides -  Global Landslide Data</a:t>
            </a:r>
          </a:p>
          <a:p>
            <a:pPr lvl="1">
              <a:spcBef>
                <a:spcPts val="800"/>
              </a:spcBef>
            </a:pPr>
            <a:r>
              <a:rPr lang="en-US" sz="2000" dirty="0">
                <a:highlight>
                  <a:srgbClr val="FFFF00"/>
                </a:highlight>
              </a:rPr>
              <a:t>Energy Infrastructure data- Homeland Infrastructure Foundation-Level Data</a:t>
            </a:r>
            <a:br>
              <a:rPr lang="en-US" sz="2000" dirty="0">
                <a:highlight>
                  <a:srgbClr val="FFFF00"/>
                </a:highlight>
              </a:rPr>
            </a:br>
            <a:r>
              <a:rPr lang="en-US" sz="2000" dirty="0">
                <a:highlight>
                  <a:srgbClr val="FFFF00"/>
                </a:highlight>
              </a:rPr>
              <a:t>- </a:t>
            </a:r>
            <a:r>
              <a:rPr lang="en-US" sz="1600" dirty="0">
                <a:highlight>
                  <a:srgbClr val="FFFF00"/>
                </a:highlight>
              </a:rPr>
              <a:t>Generation types- locations</a:t>
            </a:r>
            <a:endParaRPr lang="en-US" sz="1600" dirty="0"/>
          </a:p>
          <a:p>
            <a:pPr lvl="1">
              <a:spcBef>
                <a:spcPts val="800"/>
              </a:spcBef>
            </a:pPr>
            <a:r>
              <a:rPr lang="en-US" sz="1800" b="1" dirty="0"/>
              <a:t>Data combination – over timestamps and location coordinates</a:t>
            </a:r>
          </a:p>
        </p:txBody>
      </p:sp>
    </p:spTree>
    <p:extLst>
      <p:ext uri="{BB962C8B-B14F-4D97-AF65-F5344CB8AC3E}">
        <p14:creationId xmlns:p14="http://schemas.microsoft.com/office/powerpoint/2010/main" val="7702858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015TemplateColors">
      <a:dk1>
        <a:sysClr val="windowText" lastClr="000000"/>
      </a:dk1>
      <a:lt1>
        <a:sysClr val="window" lastClr="FFFFFF"/>
      </a:lt1>
      <a:dk2>
        <a:srgbClr val="323232"/>
      </a:dk2>
      <a:lt2>
        <a:srgbClr val="EEECE1"/>
      </a:lt2>
      <a:accent1>
        <a:srgbClr val="D00016"/>
      </a:accent1>
      <a:accent2>
        <a:srgbClr val="32323C"/>
      </a:accent2>
      <a:accent3>
        <a:srgbClr val="B9B5AD"/>
      </a:accent3>
      <a:accent4>
        <a:srgbClr val="325A9C"/>
      </a:accent4>
      <a:accent5>
        <a:srgbClr val="EFE793"/>
      </a:accent5>
      <a:accent6>
        <a:srgbClr val="2F3C6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17521</TotalTime>
  <Words>1211</Words>
  <Application>Microsoft Office PowerPoint</Application>
  <PresentationFormat>On-screen Show (16:9)</PresentationFormat>
  <Paragraphs>119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Cambria Math</vt:lpstr>
      <vt:lpstr>Arial</vt:lpstr>
      <vt:lpstr>Calibri</vt:lpstr>
      <vt:lpstr>Wingdings</vt:lpstr>
      <vt:lpstr>Office Theme</vt:lpstr>
      <vt:lpstr>Energy Infrastructure Risk Modeling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Rensselaer Polytechnic Institute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Trish Galvin</dc:creator>
  <cp:lastModifiedBy>Thelasingha Hitihami Mudiyanselage, Neelanga Chandrajith Thelasingha</cp:lastModifiedBy>
  <cp:revision>109</cp:revision>
  <cp:lastPrinted>2018-06-01T14:13:22Z</cp:lastPrinted>
  <dcterms:created xsi:type="dcterms:W3CDTF">2015-02-27T15:34:19Z</dcterms:created>
  <dcterms:modified xsi:type="dcterms:W3CDTF">2023-12-09T17:39:05Z</dcterms:modified>
</cp:coreProperties>
</file>

<file path=docProps/thumbnail.jpeg>
</file>